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4"/>
  </p:sldMasterIdLst>
  <p:notesMasterIdLst>
    <p:notesMasterId r:id="rId15"/>
  </p:notesMasterIdLst>
  <p:handoutMasterIdLst>
    <p:handoutMasterId r:id="rId16"/>
  </p:handoutMasterIdLst>
  <p:sldIdLst>
    <p:sldId id="416" r:id="rId5"/>
    <p:sldId id="420" r:id="rId6"/>
    <p:sldId id="290" r:id="rId7"/>
    <p:sldId id="421" r:id="rId8"/>
    <p:sldId id="422" r:id="rId9"/>
    <p:sldId id="423" r:id="rId10"/>
    <p:sldId id="424" r:id="rId11"/>
    <p:sldId id="426" r:id="rId12"/>
    <p:sldId id="425" r:id="rId13"/>
    <p:sldId id="427"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02">
          <p15:clr>
            <a:srgbClr val="A4A3A4"/>
          </p15:clr>
        </p15:guide>
        <p15:guide id="2" pos="1481">
          <p15:clr>
            <a:srgbClr val="A4A3A4"/>
          </p15:clr>
        </p15:guide>
        <p15:guide id="3" orient="horz" pos="3521">
          <p15:clr>
            <a:srgbClr val="A4A3A4"/>
          </p15:clr>
        </p15:guide>
        <p15:guide id="4" orient="horz" pos="2001">
          <p15:clr>
            <a:srgbClr val="A4A3A4"/>
          </p15:clr>
        </p15:guide>
        <p15:guide id="5" orient="horz" pos="2160">
          <p15:clr>
            <a:srgbClr val="A4A3A4"/>
          </p15:clr>
        </p15:guide>
        <p15:guide id="6" orient="horz" pos="2478">
          <p15:clr>
            <a:srgbClr val="A4A3A4"/>
          </p15:clr>
        </p15:guide>
        <p15:guide id="7" orient="horz" pos="2750">
          <p15:clr>
            <a:srgbClr val="A4A3A4"/>
          </p15:clr>
        </p15:guide>
        <p15:guide id="8" orient="horz" pos="3067">
          <p15:clr>
            <a:srgbClr val="A4A3A4"/>
          </p15:clr>
        </p15:guide>
        <p15:guide id="9" pos="1958">
          <p15:clr>
            <a:srgbClr val="A4A3A4"/>
          </p15:clr>
        </p15:guide>
        <p15:guide id="10" pos="4407">
          <p15:clr>
            <a:srgbClr val="A4A3A4"/>
          </p15:clr>
        </p15:guide>
        <p15:guide id="11" pos="5155">
          <p15:clr>
            <a:srgbClr val="A4A3A4"/>
          </p15:clr>
        </p15:guide>
        <p15:guide id="12" pos="6698">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6" roundtripDataSignature="AMtx7mj4ElnLppNsLTC7yugrtI5s2CSL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28B"/>
    <a:srgbClr val="4032E7"/>
    <a:srgbClr val="B4AAAB"/>
    <a:srgbClr val="9A693F"/>
    <a:srgbClr val="FFAF34"/>
    <a:srgbClr val="02003B"/>
    <a:srgbClr val="EEE4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287654-D43E-44F4-87D4-D8D652C2D956}">
  <a:tblStyle styleId="{B4287654-D43E-44F4-87D4-D8D652C2D95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6F7B364-D1F5-478D-A9D6-7129DE4F2944}" styleName="Table_1">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1"/>
          </a:solidFill>
        </a:fill>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94"/>
  </p:normalViewPr>
  <p:slideViewPr>
    <p:cSldViewPr snapToGrid="0">
      <p:cViewPr varScale="1">
        <p:scale>
          <a:sx n="121" d="100"/>
          <a:sy n="121" d="100"/>
        </p:scale>
        <p:origin x="744" y="176"/>
      </p:cViewPr>
      <p:guideLst>
        <p:guide orient="horz" pos="1502"/>
        <p:guide pos="1481"/>
        <p:guide orient="horz" pos="3521"/>
        <p:guide orient="horz" pos="2001"/>
        <p:guide orient="horz" pos="2160"/>
        <p:guide orient="horz" pos="2478"/>
        <p:guide orient="horz" pos="2750"/>
        <p:guide orient="horz" pos="3067"/>
        <p:guide pos="1958"/>
        <p:guide pos="4407"/>
        <p:guide pos="5155"/>
        <p:guide pos="669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2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12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notesMaster" Target="notesMasters/notesMaster1.xml"/><Relationship Id="rId127" Type="http://schemas.openxmlformats.org/officeDocument/2006/relationships/presProps" Target="presProps.xml"/><Relationship Id="rId10" Type="http://schemas.openxmlformats.org/officeDocument/2006/relationships/slide" Target="slides/slide6.xml"/><Relationship Id="rId13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126" Type="http://customschemas.google.com/relationships/presentationmetadata" Target="meta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6BC2F1-630C-B54D-80A0-28D23E79AF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BC8FA07-3A3A-5A4E-9C28-C2FECBCF25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BBA8B-6241-064D-B611-84011A6699BB}" type="datetimeFigureOut">
              <a:rPr lang="en-US" smtClean="0"/>
              <a:t>6/14/24</a:t>
            </a:fld>
            <a:endParaRPr lang="en-US"/>
          </a:p>
        </p:txBody>
      </p:sp>
      <p:sp>
        <p:nvSpPr>
          <p:cNvPr id="4" name="Footer Placeholder 3">
            <a:extLst>
              <a:ext uri="{FF2B5EF4-FFF2-40B4-BE49-F238E27FC236}">
                <a16:creationId xmlns:a16="http://schemas.microsoft.com/office/drawing/2014/main" id="{B22011EE-222D-F24C-83DC-6866A0EBD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D3F276-29F7-7D4D-A510-CA89D4CE28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F7923B-0481-6D44-B6FA-219194021DBD}" type="slidenum">
              <a:rPr lang="en-US" smtClean="0"/>
              <a:t>‹#›</a:t>
            </a:fld>
            <a:endParaRPr lang="en-US"/>
          </a:p>
        </p:txBody>
      </p:sp>
    </p:spTree>
    <p:extLst>
      <p:ext uri="{BB962C8B-B14F-4D97-AF65-F5344CB8AC3E}">
        <p14:creationId xmlns:p14="http://schemas.microsoft.com/office/powerpoint/2010/main" val="968329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2" name="Google Shape;23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2" name="Google Shape;23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96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2" name="Google Shape;23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450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2" name="Google Shape;23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63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2" name="Google Shape;23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377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2" name="Google Shape;23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7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2" name="Google Shape;23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42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0"/>
        <p:cNvGrpSpPr/>
        <p:nvPr/>
      </p:nvGrpSpPr>
      <p:grpSpPr>
        <a:xfrm>
          <a:off x="0" y="0"/>
          <a:ext cx="0" cy="0"/>
          <a:chOff x="0" y="0"/>
          <a:chExt cx="0" cy="0"/>
        </a:xfrm>
      </p:grpSpPr>
      <p:sp>
        <p:nvSpPr>
          <p:cNvPr id="2321" name="Google Shape;232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2" name="Google Shape;23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114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Editable Image" preserve="1">
  <p:cSld name="1_Title Slide - Editable Image">
    <p:bg>
      <p:bgPr>
        <a:solidFill>
          <a:srgbClr val="02003B"/>
        </a:solidFill>
        <a:effectLst/>
      </p:bgPr>
    </p:bg>
    <p:spTree>
      <p:nvGrpSpPr>
        <p:cNvPr id="1" name="Shape 14"/>
        <p:cNvGrpSpPr/>
        <p:nvPr/>
      </p:nvGrpSpPr>
      <p:grpSpPr>
        <a:xfrm>
          <a:off x="0" y="0"/>
          <a:ext cx="0" cy="0"/>
          <a:chOff x="0" y="0"/>
          <a:chExt cx="0" cy="0"/>
        </a:xfrm>
      </p:grpSpPr>
      <p:pic>
        <p:nvPicPr>
          <p:cNvPr id="3" name="Picture 2" descr="A blue background with circles and lines&#10;&#10;Description automatically generated">
            <a:extLst>
              <a:ext uri="{FF2B5EF4-FFF2-40B4-BE49-F238E27FC236}">
                <a16:creationId xmlns:a16="http://schemas.microsoft.com/office/drawing/2014/main" id="{66F37418-EC44-E64C-8C4F-3AA71F13D8A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6" name="Google Shape;16;p51"/>
          <p:cNvSpPr txBox="1">
            <a:spLocks noGrp="1"/>
          </p:cNvSpPr>
          <p:nvPr>
            <p:ph type="ctrTitle"/>
          </p:nvPr>
        </p:nvSpPr>
        <p:spPr>
          <a:xfrm>
            <a:off x="590306" y="1446587"/>
            <a:ext cx="5505694" cy="2032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600"/>
              <a:buFont typeface="Arial Black"/>
              <a:buNone/>
              <a:defRPr sz="3600" b="1" i="0">
                <a:solidFill>
                  <a:srgbClr val="EEE4CF"/>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51"/>
          <p:cNvSpPr txBox="1">
            <a:spLocks noGrp="1"/>
          </p:cNvSpPr>
          <p:nvPr>
            <p:ph type="subTitle" idx="1"/>
          </p:nvPr>
        </p:nvSpPr>
        <p:spPr>
          <a:xfrm>
            <a:off x="590306" y="3836122"/>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rgbClr val="EEE4CF"/>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8" name="Google Shape;18;p51"/>
          <p:cNvSpPr txBox="1"/>
          <p:nvPr/>
        </p:nvSpPr>
        <p:spPr>
          <a:xfrm>
            <a:off x="0" y="6964680"/>
            <a:ext cx="10566400" cy="3346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200" b="0" i="0" u="none" strike="noStrike" cap="none">
                <a:solidFill>
                  <a:schemeClr val="accent1"/>
                </a:solidFill>
                <a:latin typeface="Avenir Next LT Pro" panose="020B0504020202020204" pitchFamily="34" charset="77"/>
                <a:ea typeface="Arial"/>
                <a:cs typeface="Arial"/>
                <a:sym typeface="Arial"/>
              </a:rPr>
              <a:t>To insert image – right click background &gt; format background &gt; fill ‘picture or texture fill’ &gt; picture source ‘insert’ &gt; find image from your files &gt; insert. The image will automatically fill your slide background </a:t>
            </a:r>
            <a:endParaRPr>
              <a:solidFill>
                <a:schemeClr val="accent1"/>
              </a:solidFill>
              <a:latin typeface="Avenir Next LT Pro" panose="020B0504020202020204" pitchFamily="34" charset="77"/>
            </a:endParaRPr>
          </a:p>
        </p:txBody>
      </p:sp>
      <p:pic>
        <p:nvPicPr>
          <p:cNvPr id="8" name="Graphic 7">
            <a:extLst>
              <a:ext uri="{FF2B5EF4-FFF2-40B4-BE49-F238E27FC236}">
                <a16:creationId xmlns:a16="http://schemas.microsoft.com/office/drawing/2014/main" id="{AF411E7D-B35E-D84F-8662-DDC04287259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8795" y="219270"/>
            <a:ext cx="785830" cy="496313"/>
          </a:xfrm>
          <a:prstGeom prst="rect">
            <a:avLst/>
          </a:prstGeom>
        </p:spPr>
      </p:pic>
    </p:spTree>
    <p:extLst>
      <p:ext uri="{BB962C8B-B14F-4D97-AF65-F5344CB8AC3E}">
        <p14:creationId xmlns:p14="http://schemas.microsoft.com/office/powerpoint/2010/main" val="133395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 1" preserve="1" userDrawn="1">
  <p:cSld name="1_Title Slide - 1">
    <p:bg>
      <p:bgPr>
        <a:solidFill>
          <a:srgbClr val="4032E7"/>
        </a:solidFill>
        <a:effectLst/>
      </p:bgPr>
    </p:bg>
    <p:spTree>
      <p:nvGrpSpPr>
        <p:cNvPr id="1" name="Shape 19"/>
        <p:cNvGrpSpPr/>
        <p:nvPr/>
      </p:nvGrpSpPr>
      <p:grpSpPr>
        <a:xfrm>
          <a:off x="0" y="0"/>
          <a:ext cx="0" cy="0"/>
          <a:chOff x="0" y="0"/>
          <a:chExt cx="0" cy="0"/>
        </a:xfrm>
      </p:grpSpPr>
      <p:pic>
        <p:nvPicPr>
          <p:cNvPr id="3" name="Picture 2" descr="A blue background with circles&#10;&#10;Description automatically generated">
            <a:extLst>
              <a:ext uri="{FF2B5EF4-FFF2-40B4-BE49-F238E27FC236}">
                <a16:creationId xmlns:a16="http://schemas.microsoft.com/office/drawing/2014/main" id="{A2635311-34B1-1A4A-A14B-2AB4608E6D2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Google Shape;16;p51">
            <a:extLst>
              <a:ext uri="{FF2B5EF4-FFF2-40B4-BE49-F238E27FC236}">
                <a16:creationId xmlns:a16="http://schemas.microsoft.com/office/drawing/2014/main" id="{B759AF67-CFD3-E849-B2EC-E14DB4C01859}"/>
              </a:ext>
            </a:extLst>
          </p:cNvPr>
          <p:cNvSpPr txBox="1">
            <a:spLocks noGrp="1"/>
          </p:cNvSpPr>
          <p:nvPr>
            <p:ph type="ctrTitle"/>
          </p:nvPr>
        </p:nvSpPr>
        <p:spPr>
          <a:xfrm>
            <a:off x="590306" y="2153723"/>
            <a:ext cx="5505694" cy="2032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600"/>
              <a:buFont typeface="Arial Black"/>
              <a:buNone/>
              <a:defRPr sz="3600" b="1" i="0">
                <a:solidFill>
                  <a:schemeClr val="tx2"/>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8" name="Google Shape;17;p51">
            <a:extLst>
              <a:ext uri="{FF2B5EF4-FFF2-40B4-BE49-F238E27FC236}">
                <a16:creationId xmlns:a16="http://schemas.microsoft.com/office/drawing/2014/main" id="{379B8EA3-C13C-BE4B-A7C5-30BCD633C120}"/>
              </a:ext>
            </a:extLst>
          </p:cNvPr>
          <p:cNvSpPr txBox="1">
            <a:spLocks noGrp="1"/>
          </p:cNvSpPr>
          <p:nvPr>
            <p:ph type="subTitle" idx="1"/>
          </p:nvPr>
        </p:nvSpPr>
        <p:spPr>
          <a:xfrm>
            <a:off x="590306" y="4543258"/>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chemeClr val="tx2"/>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20" name="Picture Placeholder 3">
            <a:extLst>
              <a:ext uri="{FF2B5EF4-FFF2-40B4-BE49-F238E27FC236}">
                <a16:creationId xmlns:a16="http://schemas.microsoft.com/office/drawing/2014/main" id="{65866212-7124-7849-8E4F-B6D984CF9250}"/>
              </a:ext>
            </a:extLst>
          </p:cNvPr>
          <p:cNvSpPr>
            <a:spLocks noGrp="1"/>
          </p:cNvSpPr>
          <p:nvPr>
            <p:ph type="pic" sz="quarter" idx="10"/>
          </p:nvPr>
        </p:nvSpPr>
        <p:spPr>
          <a:xfrm>
            <a:off x="7522464" y="0"/>
            <a:ext cx="4669536" cy="6858000"/>
          </a:xfrm>
        </p:spPr>
        <p:txBody>
          <a:bodyPr/>
          <a:lstStyle>
            <a:lvl1pPr>
              <a:defRPr>
                <a:latin typeface="Avenir Next LT Pro" panose="020B0504020202020204" pitchFamily="34" charset="77"/>
              </a:defRPr>
            </a:lvl1pPr>
          </a:lstStyle>
          <a:p>
            <a:r>
              <a:rPr lang="en-US"/>
              <a:t>Click icon to add picture</a:t>
            </a:r>
          </a:p>
        </p:txBody>
      </p:sp>
      <p:pic>
        <p:nvPicPr>
          <p:cNvPr id="9" name="Graphic 8">
            <a:extLst>
              <a:ext uri="{FF2B5EF4-FFF2-40B4-BE49-F238E27FC236}">
                <a16:creationId xmlns:a16="http://schemas.microsoft.com/office/drawing/2014/main" id="{1312FA59-D9FD-8547-9FE7-A151194C582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90307" y="302471"/>
            <a:ext cx="1594861" cy="457656"/>
          </a:xfrm>
          <a:prstGeom prst="rect">
            <a:avLst/>
          </a:prstGeom>
        </p:spPr>
      </p:pic>
    </p:spTree>
    <p:extLst>
      <p:ext uri="{BB962C8B-B14F-4D97-AF65-F5344CB8AC3E}">
        <p14:creationId xmlns:p14="http://schemas.microsoft.com/office/powerpoint/2010/main" val="759285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 2" preserve="1">
  <p:cSld name="1_Title Slide - 2">
    <p:bg>
      <p:bgPr>
        <a:solidFill>
          <a:srgbClr val="EEE4CF"/>
        </a:solidFill>
        <a:effectLst/>
      </p:bgPr>
    </p:bg>
    <p:spTree>
      <p:nvGrpSpPr>
        <p:cNvPr id="1" name="Shape 29"/>
        <p:cNvGrpSpPr/>
        <p:nvPr/>
      </p:nvGrpSpPr>
      <p:grpSpPr>
        <a:xfrm>
          <a:off x="0" y="0"/>
          <a:ext cx="0" cy="0"/>
          <a:chOff x="0" y="0"/>
          <a:chExt cx="0" cy="0"/>
        </a:xfrm>
      </p:grpSpPr>
      <p:pic>
        <p:nvPicPr>
          <p:cNvPr id="3" name="Picture 2" descr="A white and grey background&#10;&#10;Description automatically generated with medium confidence">
            <a:extLst>
              <a:ext uri="{FF2B5EF4-FFF2-40B4-BE49-F238E27FC236}">
                <a16:creationId xmlns:a16="http://schemas.microsoft.com/office/drawing/2014/main" id="{CFDD3F53-37DD-9640-8484-77EB65A1959A}"/>
              </a:ext>
            </a:extLst>
          </p:cNvPr>
          <p:cNvPicPr>
            <a:picLocks noChangeAspect="1"/>
          </p:cNvPicPr>
          <p:nvPr userDrawn="1"/>
        </p:nvPicPr>
        <p:blipFill>
          <a:blip r:embed="rId2">
            <a:alphaModFix amt="75000"/>
          </a:blip>
          <a:stretch>
            <a:fillRect/>
          </a:stretch>
        </p:blipFill>
        <p:spPr>
          <a:xfrm>
            <a:off x="0" y="0"/>
            <a:ext cx="12192000" cy="6858000"/>
          </a:xfrm>
          <a:prstGeom prst="rect">
            <a:avLst/>
          </a:prstGeom>
        </p:spPr>
      </p:pic>
      <p:sp>
        <p:nvSpPr>
          <p:cNvPr id="35" name="Google Shape;35;p53"/>
          <p:cNvSpPr txBox="1">
            <a:spLocks noGrp="1"/>
          </p:cNvSpPr>
          <p:nvPr>
            <p:ph type="subTitle" idx="1"/>
          </p:nvPr>
        </p:nvSpPr>
        <p:spPr>
          <a:xfrm>
            <a:off x="590306" y="3836122"/>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rgbClr val="05028B"/>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37" name="Google Shape;37;p53"/>
          <p:cNvSpPr txBox="1">
            <a:spLocks noGrp="1"/>
          </p:cNvSpPr>
          <p:nvPr>
            <p:ph type="ctrTitle"/>
          </p:nvPr>
        </p:nvSpPr>
        <p:spPr>
          <a:xfrm>
            <a:off x="590306" y="1446587"/>
            <a:ext cx="5505694" cy="20324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Black"/>
              <a:buNone/>
              <a:defRPr sz="3600" b="1" i="0">
                <a:solidFill>
                  <a:srgbClr val="05028B"/>
                </a:solidFill>
                <a:latin typeface="Avenir Next LT Pro" panose="020B0504020202020204" pitchFamily="34" charset="77"/>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6" name="Graphic 5">
            <a:extLst>
              <a:ext uri="{FF2B5EF4-FFF2-40B4-BE49-F238E27FC236}">
                <a16:creationId xmlns:a16="http://schemas.microsoft.com/office/drawing/2014/main" id="{FC2BE571-15C6-514F-BBC9-B2F2FAC507D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48673" y="274478"/>
            <a:ext cx="1594861" cy="457656"/>
          </a:xfrm>
          <a:prstGeom prst="rect">
            <a:avLst/>
          </a:prstGeom>
        </p:spPr>
      </p:pic>
    </p:spTree>
    <p:extLst>
      <p:ext uri="{BB962C8B-B14F-4D97-AF65-F5344CB8AC3E}">
        <p14:creationId xmlns:p14="http://schemas.microsoft.com/office/powerpoint/2010/main" val="2059456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 2" preserve="1" userDrawn="1">
  <p:cSld name="1_Title Slide - 2">
    <p:bg>
      <p:bgPr>
        <a:solidFill>
          <a:srgbClr val="EEE4CF"/>
        </a:solidFill>
        <a:effectLst/>
      </p:bgPr>
    </p:bg>
    <p:spTree>
      <p:nvGrpSpPr>
        <p:cNvPr id="1" name="Shape 29"/>
        <p:cNvGrpSpPr/>
        <p:nvPr/>
      </p:nvGrpSpPr>
      <p:grpSpPr>
        <a:xfrm>
          <a:off x="0" y="0"/>
          <a:ext cx="0" cy="0"/>
          <a:chOff x="0" y="0"/>
          <a:chExt cx="0" cy="0"/>
        </a:xfrm>
      </p:grpSpPr>
      <p:pic>
        <p:nvPicPr>
          <p:cNvPr id="3" name="Picture 2" descr="A white and grey background&#10;&#10;Description automatically generated with medium confidence">
            <a:extLst>
              <a:ext uri="{FF2B5EF4-FFF2-40B4-BE49-F238E27FC236}">
                <a16:creationId xmlns:a16="http://schemas.microsoft.com/office/drawing/2014/main" id="{CFDD3F53-37DD-9640-8484-77EB65A1959A}"/>
              </a:ext>
            </a:extLst>
          </p:cNvPr>
          <p:cNvPicPr>
            <a:picLocks noChangeAspect="1"/>
          </p:cNvPicPr>
          <p:nvPr userDrawn="1"/>
        </p:nvPicPr>
        <p:blipFill>
          <a:blip r:embed="rId2">
            <a:alphaModFix amt="75000"/>
          </a:blip>
          <a:stretch>
            <a:fillRect/>
          </a:stretch>
        </p:blipFill>
        <p:spPr>
          <a:xfrm>
            <a:off x="0" y="0"/>
            <a:ext cx="12192000" cy="6858000"/>
          </a:xfrm>
          <a:prstGeom prst="rect">
            <a:avLst/>
          </a:prstGeom>
        </p:spPr>
      </p:pic>
      <p:sp>
        <p:nvSpPr>
          <p:cNvPr id="8" name="Google Shape;16;p51">
            <a:extLst>
              <a:ext uri="{FF2B5EF4-FFF2-40B4-BE49-F238E27FC236}">
                <a16:creationId xmlns:a16="http://schemas.microsoft.com/office/drawing/2014/main" id="{A2329165-A070-ED40-83E2-CDB82D489600}"/>
              </a:ext>
            </a:extLst>
          </p:cNvPr>
          <p:cNvSpPr txBox="1">
            <a:spLocks noGrp="1"/>
          </p:cNvSpPr>
          <p:nvPr>
            <p:ph type="ctrTitle"/>
          </p:nvPr>
        </p:nvSpPr>
        <p:spPr>
          <a:xfrm>
            <a:off x="590306" y="2153723"/>
            <a:ext cx="5505694" cy="2032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600"/>
              <a:buFont typeface="Arial Black"/>
              <a:buNone/>
              <a:defRPr sz="3600" b="1" i="0">
                <a:solidFill>
                  <a:srgbClr val="05028B"/>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 name="Google Shape;17;p51">
            <a:extLst>
              <a:ext uri="{FF2B5EF4-FFF2-40B4-BE49-F238E27FC236}">
                <a16:creationId xmlns:a16="http://schemas.microsoft.com/office/drawing/2014/main" id="{F059A043-702B-C54C-B711-C94576C9C853}"/>
              </a:ext>
            </a:extLst>
          </p:cNvPr>
          <p:cNvSpPr txBox="1">
            <a:spLocks noGrp="1"/>
          </p:cNvSpPr>
          <p:nvPr>
            <p:ph type="subTitle" idx="1"/>
          </p:nvPr>
        </p:nvSpPr>
        <p:spPr>
          <a:xfrm>
            <a:off x="590306" y="4543258"/>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rgbClr val="05028B"/>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pic>
        <p:nvPicPr>
          <p:cNvPr id="11" name="Graphic 10">
            <a:extLst>
              <a:ext uri="{FF2B5EF4-FFF2-40B4-BE49-F238E27FC236}">
                <a16:creationId xmlns:a16="http://schemas.microsoft.com/office/drawing/2014/main" id="{EDC3021A-C6AD-A542-B2F8-CCBC67B321B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8114" y="332392"/>
            <a:ext cx="785830" cy="496313"/>
          </a:xfrm>
          <a:prstGeom prst="rect">
            <a:avLst/>
          </a:prstGeom>
        </p:spPr>
      </p:pic>
      <p:sp>
        <p:nvSpPr>
          <p:cNvPr id="12" name="Picture Placeholder 3">
            <a:extLst>
              <a:ext uri="{FF2B5EF4-FFF2-40B4-BE49-F238E27FC236}">
                <a16:creationId xmlns:a16="http://schemas.microsoft.com/office/drawing/2014/main" id="{E42A4C71-9A8A-E841-8C75-9A4F1F7C6E58}"/>
              </a:ext>
            </a:extLst>
          </p:cNvPr>
          <p:cNvSpPr>
            <a:spLocks noGrp="1"/>
          </p:cNvSpPr>
          <p:nvPr>
            <p:ph type="pic" sz="quarter" idx="10"/>
          </p:nvPr>
        </p:nvSpPr>
        <p:spPr>
          <a:xfrm>
            <a:off x="7522464" y="0"/>
            <a:ext cx="4669536" cy="6858000"/>
          </a:xfrm>
        </p:spPr>
        <p:txBody>
          <a:bodyPr/>
          <a:lstStyle>
            <a:lvl1pPr>
              <a:defRPr>
                <a:solidFill>
                  <a:srgbClr val="05028B"/>
                </a:solidFill>
                <a:latin typeface="Avenir Next LT Pro" panose="020B0504020202020204" pitchFamily="34" charset="77"/>
              </a:defRPr>
            </a:lvl1pPr>
          </a:lstStyle>
          <a:p>
            <a:r>
              <a:rPr lang="en-US"/>
              <a:t>Click icon to add picture</a:t>
            </a:r>
          </a:p>
        </p:txBody>
      </p:sp>
    </p:spTree>
    <p:extLst>
      <p:ext uri="{BB962C8B-B14F-4D97-AF65-F5344CB8AC3E}">
        <p14:creationId xmlns:p14="http://schemas.microsoft.com/office/powerpoint/2010/main" val="809349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 2" preserve="1" userDrawn="1">
  <p:cSld name="1_Title Slide - 2">
    <p:bg>
      <p:bgPr>
        <a:solidFill>
          <a:srgbClr val="EEE4CF"/>
        </a:solidFill>
        <a:effectLst/>
      </p:bgPr>
    </p:bg>
    <p:spTree>
      <p:nvGrpSpPr>
        <p:cNvPr id="1" name="Shape 29"/>
        <p:cNvGrpSpPr/>
        <p:nvPr/>
      </p:nvGrpSpPr>
      <p:grpSpPr>
        <a:xfrm>
          <a:off x="0" y="0"/>
          <a:ext cx="0" cy="0"/>
          <a:chOff x="0" y="0"/>
          <a:chExt cx="0" cy="0"/>
        </a:xfrm>
      </p:grpSpPr>
      <p:pic>
        <p:nvPicPr>
          <p:cNvPr id="3" name="Picture 2" descr="A white and grey background&#10;&#10;Description automatically generated with medium confidence">
            <a:extLst>
              <a:ext uri="{FF2B5EF4-FFF2-40B4-BE49-F238E27FC236}">
                <a16:creationId xmlns:a16="http://schemas.microsoft.com/office/drawing/2014/main" id="{CFDD3F53-37DD-9640-8484-77EB65A1959A}"/>
              </a:ext>
            </a:extLst>
          </p:cNvPr>
          <p:cNvPicPr>
            <a:picLocks noChangeAspect="1"/>
          </p:cNvPicPr>
          <p:nvPr userDrawn="1"/>
        </p:nvPicPr>
        <p:blipFill>
          <a:blip r:embed="rId2">
            <a:alphaModFix amt="75000"/>
          </a:blip>
          <a:stretch>
            <a:fillRect/>
          </a:stretch>
        </p:blipFill>
        <p:spPr>
          <a:xfrm>
            <a:off x="0" y="0"/>
            <a:ext cx="12192000" cy="6858000"/>
          </a:xfrm>
          <a:prstGeom prst="rect">
            <a:avLst/>
          </a:prstGeom>
        </p:spPr>
      </p:pic>
      <p:sp>
        <p:nvSpPr>
          <p:cNvPr id="8" name="Google Shape;16;p51">
            <a:extLst>
              <a:ext uri="{FF2B5EF4-FFF2-40B4-BE49-F238E27FC236}">
                <a16:creationId xmlns:a16="http://schemas.microsoft.com/office/drawing/2014/main" id="{A2329165-A070-ED40-83E2-CDB82D489600}"/>
              </a:ext>
            </a:extLst>
          </p:cNvPr>
          <p:cNvSpPr txBox="1">
            <a:spLocks noGrp="1"/>
          </p:cNvSpPr>
          <p:nvPr>
            <p:ph type="ctrTitle"/>
          </p:nvPr>
        </p:nvSpPr>
        <p:spPr>
          <a:xfrm>
            <a:off x="590306" y="2153723"/>
            <a:ext cx="5505694" cy="2032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600"/>
              <a:buFont typeface="Arial Black"/>
              <a:buNone/>
              <a:defRPr sz="3600" b="1" i="0">
                <a:solidFill>
                  <a:srgbClr val="05028B"/>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 name="Google Shape;17;p51">
            <a:extLst>
              <a:ext uri="{FF2B5EF4-FFF2-40B4-BE49-F238E27FC236}">
                <a16:creationId xmlns:a16="http://schemas.microsoft.com/office/drawing/2014/main" id="{F059A043-702B-C54C-B711-C94576C9C853}"/>
              </a:ext>
            </a:extLst>
          </p:cNvPr>
          <p:cNvSpPr txBox="1">
            <a:spLocks noGrp="1"/>
          </p:cNvSpPr>
          <p:nvPr>
            <p:ph type="subTitle" idx="1"/>
          </p:nvPr>
        </p:nvSpPr>
        <p:spPr>
          <a:xfrm>
            <a:off x="590306" y="4543258"/>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rgbClr val="05028B"/>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2" name="Picture Placeholder 3">
            <a:extLst>
              <a:ext uri="{FF2B5EF4-FFF2-40B4-BE49-F238E27FC236}">
                <a16:creationId xmlns:a16="http://schemas.microsoft.com/office/drawing/2014/main" id="{E42A4C71-9A8A-E841-8C75-9A4F1F7C6E58}"/>
              </a:ext>
            </a:extLst>
          </p:cNvPr>
          <p:cNvSpPr>
            <a:spLocks noGrp="1"/>
          </p:cNvSpPr>
          <p:nvPr>
            <p:ph type="pic" sz="quarter" idx="10"/>
          </p:nvPr>
        </p:nvSpPr>
        <p:spPr>
          <a:xfrm>
            <a:off x="7522464" y="0"/>
            <a:ext cx="4669536" cy="6858000"/>
          </a:xfrm>
        </p:spPr>
        <p:txBody>
          <a:bodyPr/>
          <a:lstStyle>
            <a:lvl1pPr>
              <a:defRPr>
                <a:solidFill>
                  <a:srgbClr val="05028B"/>
                </a:solidFill>
                <a:latin typeface="Avenir Next LT Pro" panose="020B0504020202020204" pitchFamily="34" charset="77"/>
              </a:defRPr>
            </a:lvl1pPr>
          </a:lstStyle>
          <a:p>
            <a:r>
              <a:rPr lang="en-US"/>
              <a:t>Click icon to add picture</a:t>
            </a:r>
          </a:p>
        </p:txBody>
      </p:sp>
      <p:pic>
        <p:nvPicPr>
          <p:cNvPr id="7" name="Graphic 6">
            <a:extLst>
              <a:ext uri="{FF2B5EF4-FFF2-40B4-BE49-F238E27FC236}">
                <a16:creationId xmlns:a16="http://schemas.microsoft.com/office/drawing/2014/main" id="{8638E4B7-368E-6A41-8702-F66CC23D2CE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90307" y="302471"/>
            <a:ext cx="1594861" cy="457656"/>
          </a:xfrm>
          <a:prstGeom prst="rect">
            <a:avLst/>
          </a:prstGeom>
        </p:spPr>
      </p:pic>
    </p:spTree>
    <p:extLst>
      <p:ext uri="{BB962C8B-B14F-4D97-AF65-F5344CB8AC3E}">
        <p14:creationId xmlns:p14="http://schemas.microsoft.com/office/powerpoint/2010/main" val="607348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3" preserve="1">
  <p:cSld name="1_Title Slide - 3">
    <p:spTree>
      <p:nvGrpSpPr>
        <p:cNvPr id="1" name="Shape 38"/>
        <p:cNvGrpSpPr/>
        <p:nvPr/>
      </p:nvGrpSpPr>
      <p:grpSpPr>
        <a:xfrm>
          <a:off x="0" y="0"/>
          <a:ext cx="0" cy="0"/>
          <a:chOff x="0" y="0"/>
          <a:chExt cx="0" cy="0"/>
        </a:xfrm>
      </p:grpSpPr>
      <p:pic>
        <p:nvPicPr>
          <p:cNvPr id="13" name="Picture 12" descr="A blue background with white lines&#10;&#10;Description automatically generated">
            <a:extLst>
              <a:ext uri="{FF2B5EF4-FFF2-40B4-BE49-F238E27FC236}">
                <a16:creationId xmlns:a16="http://schemas.microsoft.com/office/drawing/2014/main" id="{26A12D7B-70B6-A844-BE27-C73722F87A8A}"/>
              </a:ext>
            </a:extLst>
          </p:cNvPr>
          <p:cNvPicPr>
            <a:picLocks noChangeAspect="1"/>
          </p:cNvPicPr>
          <p:nvPr userDrawn="1"/>
        </p:nvPicPr>
        <p:blipFill rotWithShape="1">
          <a:blip r:embed="rId2"/>
          <a:srcRect r="823"/>
          <a:stretch/>
        </p:blipFill>
        <p:spPr>
          <a:xfrm>
            <a:off x="0" y="0"/>
            <a:ext cx="12192000" cy="6858000"/>
          </a:xfrm>
          <a:prstGeom prst="rect">
            <a:avLst/>
          </a:prstGeom>
        </p:spPr>
      </p:pic>
      <p:sp>
        <p:nvSpPr>
          <p:cNvPr id="44" name="Google Shape;44;p54"/>
          <p:cNvSpPr txBox="1">
            <a:spLocks noGrp="1"/>
          </p:cNvSpPr>
          <p:nvPr>
            <p:ph type="subTitle" idx="1"/>
          </p:nvPr>
        </p:nvSpPr>
        <p:spPr>
          <a:xfrm>
            <a:off x="590306" y="3836122"/>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1"/>
              </a:buClr>
              <a:buSzPts val="1800"/>
              <a:buNone/>
              <a:defRPr sz="1800" b="0" i="0">
                <a:solidFill>
                  <a:schemeClr val="tx2"/>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46" name="Google Shape;46;p54"/>
          <p:cNvSpPr txBox="1">
            <a:spLocks noGrp="1"/>
          </p:cNvSpPr>
          <p:nvPr>
            <p:ph type="ctrTitle"/>
          </p:nvPr>
        </p:nvSpPr>
        <p:spPr>
          <a:xfrm>
            <a:off x="590306" y="1446587"/>
            <a:ext cx="5505694" cy="20324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600"/>
              <a:buFont typeface="Arial Black"/>
              <a:buNone/>
              <a:defRPr sz="3600" b="1" i="0">
                <a:solidFill>
                  <a:schemeClr val="tx2"/>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6" name="Graphic 5">
            <a:extLst>
              <a:ext uri="{FF2B5EF4-FFF2-40B4-BE49-F238E27FC236}">
                <a16:creationId xmlns:a16="http://schemas.microsoft.com/office/drawing/2014/main" id="{2525A3E1-CC14-104A-9861-48C23CD1184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48673" y="274478"/>
            <a:ext cx="1594861" cy="457656"/>
          </a:xfrm>
          <a:prstGeom prst="rect">
            <a:avLst/>
          </a:prstGeom>
        </p:spPr>
      </p:pic>
    </p:spTree>
    <p:extLst>
      <p:ext uri="{BB962C8B-B14F-4D97-AF65-F5344CB8AC3E}">
        <p14:creationId xmlns:p14="http://schemas.microsoft.com/office/powerpoint/2010/main" val="274774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 2" preserve="1" userDrawn="1">
  <p:cSld name="1_Title Slide - 2">
    <p:bg>
      <p:bgPr>
        <a:solidFill>
          <a:schemeClr val="tx2"/>
        </a:solidFill>
        <a:effectLst/>
      </p:bgPr>
    </p:bg>
    <p:spTree>
      <p:nvGrpSpPr>
        <p:cNvPr id="1" name="Shape 29"/>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92096CE-DD58-F04E-B9E1-C937FEF09092}"/>
              </a:ext>
            </a:extLst>
          </p:cNvPr>
          <p:cNvSpPr>
            <a:spLocks noGrp="1"/>
          </p:cNvSpPr>
          <p:nvPr>
            <p:ph type="pic" sz="quarter" idx="10"/>
          </p:nvPr>
        </p:nvSpPr>
        <p:spPr>
          <a:xfrm>
            <a:off x="0" y="0"/>
            <a:ext cx="12192000" cy="6858000"/>
          </a:xfrm>
        </p:spPr>
        <p:txBody>
          <a:bodyPr/>
          <a:lstStyle>
            <a:lvl1pPr>
              <a:defRPr>
                <a:solidFill>
                  <a:schemeClr val="accent6">
                    <a:lumMod val="50000"/>
                  </a:schemeClr>
                </a:solidFill>
                <a:latin typeface="Avenir Next LT Pro" panose="020B0504020202020204" pitchFamily="34" charset="77"/>
              </a:defRPr>
            </a:lvl1pPr>
          </a:lstStyle>
          <a:p>
            <a:r>
              <a:rPr lang="en-US"/>
              <a:t>Click icon to add picture</a:t>
            </a:r>
          </a:p>
        </p:txBody>
      </p:sp>
      <p:pic>
        <p:nvPicPr>
          <p:cNvPr id="10" name="Graphic 9">
            <a:extLst>
              <a:ext uri="{FF2B5EF4-FFF2-40B4-BE49-F238E27FC236}">
                <a16:creationId xmlns:a16="http://schemas.microsoft.com/office/drawing/2014/main" id="{BCA291D0-0AB9-0244-83A3-A7F2F2BE83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795" y="219270"/>
            <a:ext cx="785830" cy="496313"/>
          </a:xfrm>
          <a:prstGeom prst="rect">
            <a:avLst/>
          </a:prstGeom>
        </p:spPr>
      </p:pic>
      <p:sp>
        <p:nvSpPr>
          <p:cNvPr id="8" name="Round Same Side Corner Rectangle 7">
            <a:extLst>
              <a:ext uri="{FF2B5EF4-FFF2-40B4-BE49-F238E27FC236}">
                <a16:creationId xmlns:a16="http://schemas.microsoft.com/office/drawing/2014/main" id="{A172B7A8-3B37-E745-A7EB-AD5D100275CE}"/>
              </a:ext>
            </a:extLst>
          </p:cNvPr>
          <p:cNvSpPr/>
          <p:nvPr userDrawn="1"/>
        </p:nvSpPr>
        <p:spPr>
          <a:xfrm rot="5400000">
            <a:off x="723420" y="456613"/>
            <a:ext cx="4030134" cy="5476972"/>
          </a:xfrm>
          <a:prstGeom prst="round2SameRect">
            <a:avLst>
              <a:gd name="adj1" fmla="val 1121"/>
              <a:gd name="adj2" fmla="val 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77"/>
            </a:endParaRPr>
          </a:p>
        </p:txBody>
      </p:sp>
      <p:sp>
        <p:nvSpPr>
          <p:cNvPr id="35" name="Google Shape;35;p53"/>
          <p:cNvSpPr txBox="1">
            <a:spLocks noGrp="1"/>
          </p:cNvSpPr>
          <p:nvPr>
            <p:ph type="subTitle" idx="1"/>
          </p:nvPr>
        </p:nvSpPr>
        <p:spPr>
          <a:xfrm>
            <a:off x="590306" y="3836122"/>
            <a:ext cx="4594436"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rgbClr val="05028B"/>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37" name="Google Shape;37;p53"/>
          <p:cNvSpPr txBox="1">
            <a:spLocks noGrp="1"/>
          </p:cNvSpPr>
          <p:nvPr>
            <p:ph type="ctrTitle"/>
          </p:nvPr>
        </p:nvSpPr>
        <p:spPr>
          <a:xfrm>
            <a:off x="590306" y="1446587"/>
            <a:ext cx="4594436" cy="20324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Black"/>
              <a:buNone/>
              <a:defRPr sz="3600" b="1" i="0">
                <a:solidFill>
                  <a:srgbClr val="05028B"/>
                </a:solidFill>
                <a:latin typeface="Avenir Next LT Pro" panose="020B0504020202020204" pitchFamily="34" charset="77"/>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1062106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 2" preserve="1" userDrawn="1">
  <p:cSld name="1_Title Slide - 2">
    <p:bg>
      <p:bgPr>
        <a:solidFill>
          <a:schemeClr val="tx2"/>
        </a:solidFill>
        <a:effectLst/>
      </p:bgPr>
    </p:bg>
    <p:spTree>
      <p:nvGrpSpPr>
        <p:cNvPr id="1" name="Shape 29"/>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92096CE-DD58-F04E-B9E1-C937FEF09092}"/>
              </a:ext>
            </a:extLst>
          </p:cNvPr>
          <p:cNvSpPr>
            <a:spLocks noGrp="1"/>
          </p:cNvSpPr>
          <p:nvPr>
            <p:ph type="pic" sz="quarter" idx="10"/>
          </p:nvPr>
        </p:nvSpPr>
        <p:spPr>
          <a:xfrm>
            <a:off x="0" y="0"/>
            <a:ext cx="12192000" cy="6858000"/>
          </a:xfrm>
        </p:spPr>
        <p:txBody>
          <a:bodyPr/>
          <a:lstStyle>
            <a:lvl1pPr>
              <a:defRPr>
                <a:solidFill>
                  <a:schemeClr val="accent6">
                    <a:lumMod val="50000"/>
                  </a:schemeClr>
                </a:solidFill>
                <a:latin typeface="Avenir Next LT Pro" panose="020B0504020202020204" pitchFamily="34" charset="77"/>
              </a:defRPr>
            </a:lvl1pPr>
          </a:lstStyle>
          <a:p>
            <a:r>
              <a:rPr lang="en-US"/>
              <a:t>Click icon to add picture</a:t>
            </a:r>
          </a:p>
        </p:txBody>
      </p:sp>
      <p:sp>
        <p:nvSpPr>
          <p:cNvPr id="8" name="Round Same Side Corner Rectangle 7">
            <a:extLst>
              <a:ext uri="{FF2B5EF4-FFF2-40B4-BE49-F238E27FC236}">
                <a16:creationId xmlns:a16="http://schemas.microsoft.com/office/drawing/2014/main" id="{A172B7A8-3B37-E745-A7EB-AD5D100275CE}"/>
              </a:ext>
            </a:extLst>
          </p:cNvPr>
          <p:cNvSpPr/>
          <p:nvPr userDrawn="1"/>
        </p:nvSpPr>
        <p:spPr>
          <a:xfrm rot="5400000">
            <a:off x="723420" y="456613"/>
            <a:ext cx="4030134" cy="5476972"/>
          </a:xfrm>
          <a:prstGeom prst="round2SameRect">
            <a:avLst>
              <a:gd name="adj1" fmla="val 1121"/>
              <a:gd name="adj2" fmla="val 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77"/>
            </a:endParaRPr>
          </a:p>
        </p:txBody>
      </p:sp>
      <p:sp>
        <p:nvSpPr>
          <p:cNvPr id="35" name="Google Shape;35;p53"/>
          <p:cNvSpPr txBox="1">
            <a:spLocks noGrp="1"/>
          </p:cNvSpPr>
          <p:nvPr>
            <p:ph type="subTitle" idx="1"/>
          </p:nvPr>
        </p:nvSpPr>
        <p:spPr>
          <a:xfrm>
            <a:off x="590306" y="3836122"/>
            <a:ext cx="4594436"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rgbClr val="05028B"/>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37" name="Google Shape;37;p53"/>
          <p:cNvSpPr txBox="1">
            <a:spLocks noGrp="1"/>
          </p:cNvSpPr>
          <p:nvPr>
            <p:ph type="ctrTitle"/>
          </p:nvPr>
        </p:nvSpPr>
        <p:spPr>
          <a:xfrm>
            <a:off x="590306" y="1446587"/>
            <a:ext cx="4594436" cy="20324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Black"/>
              <a:buNone/>
              <a:defRPr sz="3600" b="1" i="0">
                <a:solidFill>
                  <a:srgbClr val="05028B"/>
                </a:solidFill>
                <a:latin typeface="Avenir Next LT Pro" panose="020B0504020202020204" pitchFamily="34" charset="77"/>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7" name="Graphic 6">
            <a:extLst>
              <a:ext uri="{FF2B5EF4-FFF2-40B4-BE49-F238E27FC236}">
                <a16:creationId xmlns:a16="http://schemas.microsoft.com/office/drawing/2014/main" id="{A2B02479-C463-E044-9065-E1AD9D208FD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048673" y="274478"/>
            <a:ext cx="1594861" cy="457656"/>
          </a:xfrm>
          <a:prstGeom prst="rect">
            <a:avLst/>
          </a:prstGeom>
        </p:spPr>
      </p:pic>
    </p:spTree>
    <p:extLst>
      <p:ext uri="{BB962C8B-B14F-4D97-AF65-F5344CB8AC3E}">
        <p14:creationId xmlns:p14="http://schemas.microsoft.com/office/powerpoint/2010/main" val="4150729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 2" preserve="1" userDrawn="1">
  <p:cSld name="1_Title Slide - 2">
    <p:bg>
      <p:bgPr>
        <a:solidFill>
          <a:srgbClr val="05028B"/>
        </a:solidFill>
        <a:effectLst/>
      </p:bgPr>
    </p:bg>
    <p:spTree>
      <p:nvGrpSpPr>
        <p:cNvPr id="1" name="Shape 29"/>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613664D-E420-D14F-8050-AC2282C66A21}"/>
              </a:ext>
            </a:extLst>
          </p:cNvPr>
          <p:cNvSpPr>
            <a:spLocks noGrp="1"/>
          </p:cNvSpPr>
          <p:nvPr>
            <p:ph type="pic" sz="quarter" idx="10"/>
          </p:nvPr>
        </p:nvSpPr>
        <p:spPr>
          <a:xfrm>
            <a:off x="0" y="0"/>
            <a:ext cx="12192000" cy="6858000"/>
          </a:xfrm>
        </p:spPr>
        <p:txBody>
          <a:bodyPr/>
          <a:lstStyle>
            <a:lvl1pPr>
              <a:defRPr>
                <a:solidFill>
                  <a:schemeClr val="accent4">
                    <a:lumMod val="85000"/>
                  </a:schemeClr>
                </a:solidFill>
                <a:latin typeface="Avenir Next LT Pro" panose="020B0504020202020204" pitchFamily="34" charset="77"/>
              </a:defRPr>
            </a:lvl1pPr>
          </a:lstStyle>
          <a:p>
            <a:r>
              <a:rPr lang="en-US"/>
              <a:t>Click icon to add picture</a:t>
            </a:r>
          </a:p>
        </p:txBody>
      </p:sp>
      <p:pic>
        <p:nvPicPr>
          <p:cNvPr id="10" name="Graphic 9">
            <a:extLst>
              <a:ext uri="{FF2B5EF4-FFF2-40B4-BE49-F238E27FC236}">
                <a16:creationId xmlns:a16="http://schemas.microsoft.com/office/drawing/2014/main" id="{BCA291D0-0AB9-0244-83A3-A7F2F2BE83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795" y="219270"/>
            <a:ext cx="785830" cy="496313"/>
          </a:xfrm>
          <a:prstGeom prst="rect">
            <a:avLst/>
          </a:prstGeom>
        </p:spPr>
      </p:pic>
      <p:sp>
        <p:nvSpPr>
          <p:cNvPr id="8" name="Round Same Side Corner Rectangle 7">
            <a:extLst>
              <a:ext uri="{FF2B5EF4-FFF2-40B4-BE49-F238E27FC236}">
                <a16:creationId xmlns:a16="http://schemas.microsoft.com/office/drawing/2014/main" id="{A172B7A8-3B37-E745-A7EB-AD5D100275CE}"/>
              </a:ext>
            </a:extLst>
          </p:cNvPr>
          <p:cNvSpPr/>
          <p:nvPr userDrawn="1"/>
        </p:nvSpPr>
        <p:spPr>
          <a:xfrm rot="5400000">
            <a:off x="723420" y="456613"/>
            <a:ext cx="4030134" cy="5476972"/>
          </a:xfrm>
          <a:prstGeom prst="round2SameRect">
            <a:avLst>
              <a:gd name="adj1" fmla="val 1121"/>
              <a:gd name="adj2" fmla="val 0"/>
            </a:avLst>
          </a:prstGeom>
          <a:solidFill>
            <a:srgbClr val="02003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77"/>
            </a:endParaRPr>
          </a:p>
        </p:txBody>
      </p:sp>
      <p:sp>
        <p:nvSpPr>
          <p:cNvPr id="35" name="Google Shape;35;p53"/>
          <p:cNvSpPr txBox="1">
            <a:spLocks noGrp="1"/>
          </p:cNvSpPr>
          <p:nvPr>
            <p:ph type="subTitle" idx="1"/>
          </p:nvPr>
        </p:nvSpPr>
        <p:spPr>
          <a:xfrm>
            <a:off x="590306" y="3836122"/>
            <a:ext cx="4594436"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chemeClr val="tx2"/>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37" name="Google Shape;37;p53"/>
          <p:cNvSpPr txBox="1">
            <a:spLocks noGrp="1"/>
          </p:cNvSpPr>
          <p:nvPr>
            <p:ph type="ctrTitle"/>
          </p:nvPr>
        </p:nvSpPr>
        <p:spPr>
          <a:xfrm>
            <a:off x="590306" y="1446587"/>
            <a:ext cx="4594436" cy="20324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Black"/>
              <a:buNone/>
              <a:defRPr sz="3600" b="1" i="0">
                <a:solidFill>
                  <a:schemeClr val="tx2"/>
                </a:solidFill>
                <a:latin typeface="Avenir Next LT Pro" panose="020B0504020202020204" pitchFamily="34" charset="77"/>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extLst>
      <p:ext uri="{BB962C8B-B14F-4D97-AF65-F5344CB8AC3E}">
        <p14:creationId xmlns:p14="http://schemas.microsoft.com/office/powerpoint/2010/main" val="2529763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 2" preserve="1" userDrawn="1">
  <p:cSld name="1_Title Slide - 2">
    <p:bg>
      <p:bgPr>
        <a:solidFill>
          <a:srgbClr val="05028B"/>
        </a:solidFill>
        <a:effectLst/>
      </p:bgPr>
    </p:bg>
    <p:spTree>
      <p:nvGrpSpPr>
        <p:cNvPr id="1" name="Shape 29"/>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613664D-E420-D14F-8050-AC2282C66A21}"/>
              </a:ext>
            </a:extLst>
          </p:cNvPr>
          <p:cNvSpPr>
            <a:spLocks noGrp="1"/>
          </p:cNvSpPr>
          <p:nvPr>
            <p:ph type="pic" sz="quarter" idx="10"/>
          </p:nvPr>
        </p:nvSpPr>
        <p:spPr>
          <a:xfrm>
            <a:off x="0" y="0"/>
            <a:ext cx="12192000" cy="6858000"/>
          </a:xfrm>
        </p:spPr>
        <p:txBody>
          <a:bodyPr/>
          <a:lstStyle>
            <a:lvl1pPr>
              <a:defRPr>
                <a:solidFill>
                  <a:schemeClr val="accent4">
                    <a:lumMod val="85000"/>
                  </a:schemeClr>
                </a:solidFill>
                <a:latin typeface="Avenir Next LT Pro" panose="020B0504020202020204" pitchFamily="34" charset="77"/>
              </a:defRPr>
            </a:lvl1pPr>
          </a:lstStyle>
          <a:p>
            <a:r>
              <a:rPr lang="en-US"/>
              <a:t>Click icon to add picture</a:t>
            </a:r>
          </a:p>
        </p:txBody>
      </p:sp>
      <p:sp>
        <p:nvSpPr>
          <p:cNvPr id="8" name="Round Same Side Corner Rectangle 7">
            <a:extLst>
              <a:ext uri="{FF2B5EF4-FFF2-40B4-BE49-F238E27FC236}">
                <a16:creationId xmlns:a16="http://schemas.microsoft.com/office/drawing/2014/main" id="{A172B7A8-3B37-E745-A7EB-AD5D100275CE}"/>
              </a:ext>
            </a:extLst>
          </p:cNvPr>
          <p:cNvSpPr/>
          <p:nvPr userDrawn="1"/>
        </p:nvSpPr>
        <p:spPr>
          <a:xfrm rot="5400000">
            <a:off x="723420" y="456613"/>
            <a:ext cx="4030134" cy="5476972"/>
          </a:xfrm>
          <a:prstGeom prst="round2SameRect">
            <a:avLst>
              <a:gd name="adj1" fmla="val 1121"/>
              <a:gd name="adj2" fmla="val 0"/>
            </a:avLst>
          </a:prstGeom>
          <a:solidFill>
            <a:srgbClr val="02003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77"/>
            </a:endParaRPr>
          </a:p>
        </p:txBody>
      </p:sp>
      <p:sp>
        <p:nvSpPr>
          <p:cNvPr id="35" name="Google Shape;35;p53"/>
          <p:cNvSpPr txBox="1">
            <a:spLocks noGrp="1"/>
          </p:cNvSpPr>
          <p:nvPr>
            <p:ph type="subTitle" idx="1"/>
          </p:nvPr>
        </p:nvSpPr>
        <p:spPr>
          <a:xfrm>
            <a:off x="590306" y="3836122"/>
            <a:ext cx="4594436"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chemeClr val="tx2"/>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37" name="Google Shape;37;p53"/>
          <p:cNvSpPr txBox="1">
            <a:spLocks noGrp="1"/>
          </p:cNvSpPr>
          <p:nvPr>
            <p:ph type="ctrTitle"/>
          </p:nvPr>
        </p:nvSpPr>
        <p:spPr>
          <a:xfrm>
            <a:off x="590306" y="1446587"/>
            <a:ext cx="4594436" cy="20324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Black"/>
              <a:buNone/>
              <a:defRPr sz="3600" b="1" i="0">
                <a:solidFill>
                  <a:schemeClr val="tx2"/>
                </a:solidFill>
                <a:latin typeface="Avenir Next LT Pro" panose="020B0504020202020204" pitchFamily="34" charset="77"/>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7" name="Graphic 6">
            <a:extLst>
              <a:ext uri="{FF2B5EF4-FFF2-40B4-BE49-F238E27FC236}">
                <a16:creationId xmlns:a16="http://schemas.microsoft.com/office/drawing/2014/main" id="{A9687928-3E0F-A548-947C-167836CD48E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048673" y="274478"/>
            <a:ext cx="1594861" cy="457656"/>
          </a:xfrm>
          <a:prstGeom prst="rect">
            <a:avLst/>
          </a:prstGeom>
        </p:spPr>
      </p:pic>
    </p:spTree>
    <p:extLst>
      <p:ext uri="{BB962C8B-B14F-4D97-AF65-F5344CB8AC3E}">
        <p14:creationId xmlns:p14="http://schemas.microsoft.com/office/powerpoint/2010/main" val="2752950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rrow Content &amp; Image" preserve="1">
  <p:cSld name="1_Arrow Content &amp; Image">
    <p:bg>
      <p:bgPr>
        <a:solidFill>
          <a:srgbClr val="02003B"/>
        </a:solidFill>
        <a:effectLst/>
      </p:bgPr>
    </p:bg>
    <p:spTree>
      <p:nvGrpSpPr>
        <p:cNvPr id="1" name="Shape 52"/>
        <p:cNvGrpSpPr/>
        <p:nvPr/>
      </p:nvGrpSpPr>
      <p:grpSpPr>
        <a:xfrm>
          <a:off x="0" y="0"/>
          <a:ext cx="0" cy="0"/>
          <a:chOff x="0" y="0"/>
          <a:chExt cx="0" cy="0"/>
        </a:xfrm>
      </p:grpSpPr>
      <p:sp>
        <p:nvSpPr>
          <p:cNvPr id="53" name="Google Shape;53;p56"/>
          <p:cNvSpPr>
            <a:spLocks noGrp="1"/>
          </p:cNvSpPr>
          <p:nvPr>
            <p:ph type="pic" idx="2"/>
          </p:nvPr>
        </p:nvSpPr>
        <p:spPr>
          <a:xfrm>
            <a:off x="7787854" y="0"/>
            <a:ext cx="4404147" cy="6858000"/>
          </a:xfrm>
          <a:prstGeom prst="rect">
            <a:avLst/>
          </a:prstGeom>
          <a:solidFill>
            <a:srgbClr val="F2F2F2"/>
          </a:solidFill>
          <a:ln>
            <a:noFill/>
          </a:ln>
        </p:spPr>
        <p:txBody>
          <a:bodyPr/>
          <a:lstStyle>
            <a:lvl1pPr>
              <a:defRPr>
                <a:solidFill>
                  <a:schemeClr val="tx1"/>
                </a:solidFill>
                <a:latin typeface="Avenir Next LT Pro" panose="020B0504020202020204" pitchFamily="34" charset="77"/>
              </a:defRPr>
            </a:lvl1pPr>
          </a:lstStyle>
          <a:p>
            <a:r>
              <a:rPr lang="en-US"/>
              <a:t>Click icon to add picture</a:t>
            </a:r>
          </a:p>
        </p:txBody>
      </p:sp>
      <p:sp>
        <p:nvSpPr>
          <p:cNvPr id="55" name="Google Shape;55;p56"/>
          <p:cNvSpPr txBox="1">
            <a:spLocks noGrp="1"/>
          </p:cNvSpPr>
          <p:nvPr>
            <p:ph type="title"/>
          </p:nvPr>
        </p:nvSpPr>
        <p:spPr>
          <a:xfrm>
            <a:off x="596567" y="478448"/>
            <a:ext cx="6637390" cy="80721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sz="3200" b="1" i="0">
                <a:solidFill>
                  <a:schemeClr val="bg1"/>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6" name="Google Shape;56;p56"/>
          <p:cNvSpPr txBox="1">
            <a:spLocks noGrp="1"/>
          </p:cNvSpPr>
          <p:nvPr>
            <p:ph type="ftr" idx="11"/>
          </p:nvPr>
        </p:nvSpPr>
        <p:spPr>
          <a:xfrm>
            <a:off x="589117" y="6449518"/>
            <a:ext cx="6247465" cy="1603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a:solidFill>
                  <a:schemeClr val="tx2"/>
                </a:solidFill>
                <a:latin typeface="Avenir Next LT Pro" panose="020B0504020202020204" pitchFamily="34"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7" name="Google Shape;57;p56"/>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rgbClr val="05028B"/>
                </a:solidFill>
                <a:latin typeface="Avenir Next LT Pro" panose="020B0504020202020204" pitchFamily="34" charset="77"/>
                <a:ea typeface="Avenir Next LT Pro" panose="020B0504020202020204" pitchFamily="34" charset="77"/>
                <a:cs typeface="Arial"/>
                <a:sym typeface="Arial"/>
              </a:defRPr>
            </a:lvl1pPr>
            <a:lvl2pPr marL="0" lvl="1" indent="0" algn="r">
              <a:spcBef>
                <a:spcPts val="0"/>
              </a:spcBef>
              <a:buNone/>
              <a:defRPr sz="800" b="0" i="0" u="none" strike="noStrike" cap="none">
                <a:solidFill>
                  <a:schemeClr val="dk1"/>
                </a:solidFill>
                <a:latin typeface="Arial"/>
                <a:ea typeface="Arial"/>
                <a:cs typeface="Arial"/>
                <a:sym typeface="Arial"/>
              </a:defRPr>
            </a:lvl2pPr>
            <a:lvl3pPr marL="0" lvl="2" indent="0" algn="r">
              <a:spcBef>
                <a:spcPts val="0"/>
              </a:spcBef>
              <a:buNone/>
              <a:defRPr sz="800" b="0" i="0" u="none" strike="noStrike" cap="none">
                <a:solidFill>
                  <a:schemeClr val="dk1"/>
                </a:solidFill>
                <a:latin typeface="Arial"/>
                <a:ea typeface="Arial"/>
                <a:cs typeface="Arial"/>
                <a:sym typeface="Arial"/>
              </a:defRPr>
            </a:lvl3pPr>
            <a:lvl4pPr marL="0" lvl="3" indent="0" algn="r">
              <a:spcBef>
                <a:spcPts val="0"/>
              </a:spcBef>
              <a:buNone/>
              <a:defRPr sz="800" b="0" i="0" u="none" strike="noStrike" cap="none">
                <a:solidFill>
                  <a:schemeClr val="dk1"/>
                </a:solidFill>
                <a:latin typeface="Arial"/>
                <a:ea typeface="Arial"/>
                <a:cs typeface="Arial"/>
                <a:sym typeface="Arial"/>
              </a:defRPr>
            </a:lvl4pPr>
            <a:lvl5pPr marL="0" lvl="4" indent="0" algn="r">
              <a:spcBef>
                <a:spcPts val="0"/>
              </a:spcBef>
              <a:buNone/>
              <a:defRPr sz="800" b="0" i="0" u="none" strike="noStrike" cap="none">
                <a:solidFill>
                  <a:schemeClr val="dk1"/>
                </a:solidFill>
                <a:latin typeface="Arial"/>
                <a:ea typeface="Arial"/>
                <a:cs typeface="Arial"/>
                <a:sym typeface="Arial"/>
              </a:defRPr>
            </a:lvl5pPr>
            <a:lvl6pPr marL="0" lvl="5" indent="0" algn="r">
              <a:spcBef>
                <a:spcPts val="0"/>
              </a:spcBef>
              <a:buNone/>
              <a:defRPr sz="800" b="0" i="0" u="none" strike="noStrike" cap="none">
                <a:solidFill>
                  <a:schemeClr val="dk1"/>
                </a:solidFill>
                <a:latin typeface="Arial"/>
                <a:ea typeface="Arial"/>
                <a:cs typeface="Arial"/>
                <a:sym typeface="Arial"/>
              </a:defRPr>
            </a:lvl6pPr>
            <a:lvl7pPr marL="0" lvl="6" indent="0" algn="r">
              <a:spcBef>
                <a:spcPts val="0"/>
              </a:spcBef>
              <a:buNone/>
              <a:defRPr sz="800" b="0" i="0" u="none" strike="noStrike" cap="none">
                <a:solidFill>
                  <a:schemeClr val="dk1"/>
                </a:solidFill>
                <a:latin typeface="Arial"/>
                <a:ea typeface="Arial"/>
                <a:cs typeface="Arial"/>
                <a:sym typeface="Arial"/>
              </a:defRPr>
            </a:lvl7pPr>
            <a:lvl8pPr marL="0" lvl="7" indent="0" algn="r">
              <a:spcBef>
                <a:spcPts val="0"/>
              </a:spcBef>
              <a:buNone/>
              <a:defRPr sz="800" b="0" i="0" u="none" strike="noStrike" cap="none">
                <a:solidFill>
                  <a:schemeClr val="dk1"/>
                </a:solidFill>
                <a:latin typeface="Arial"/>
                <a:ea typeface="Arial"/>
                <a:cs typeface="Arial"/>
                <a:sym typeface="Arial"/>
              </a:defRPr>
            </a:lvl8pPr>
            <a:lvl9pPr marL="0" lvl="8" indent="0" algn="r">
              <a:spcBef>
                <a:spcPts val="0"/>
              </a:spcBef>
              <a:buNone/>
              <a:defRPr sz="800" b="0" i="0" u="none" strike="noStrike" cap="none">
                <a:solidFill>
                  <a:schemeClr val="dk1"/>
                </a:solidFill>
                <a:latin typeface="Arial"/>
                <a:ea typeface="Arial"/>
                <a:cs typeface="Arial"/>
                <a:sym typeface="Arial"/>
              </a:defRPr>
            </a:lvl9pPr>
          </a:lstStyle>
          <a:p>
            <a:fld id="{00000000-1234-1234-1234-123412341234}" type="slidenum">
              <a:rPr lang="en-GB" smtClean="0"/>
              <a:pPr/>
              <a:t>‹#›</a:t>
            </a:fld>
            <a:endParaRPr lang="en-GB"/>
          </a:p>
        </p:txBody>
      </p:sp>
      <p:sp>
        <p:nvSpPr>
          <p:cNvPr id="58" name="Google Shape;58;p56"/>
          <p:cNvSpPr txBox="1">
            <a:spLocks noGrp="1"/>
          </p:cNvSpPr>
          <p:nvPr>
            <p:ph type="body" idx="1"/>
          </p:nvPr>
        </p:nvSpPr>
        <p:spPr>
          <a:xfrm>
            <a:off x="587376" y="1449388"/>
            <a:ext cx="6637389" cy="4919662"/>
          </a:xfrm>
          <a:prstGeom prst="rect">
            <a:avLst/>
          </a:prstGeom>
          <a:noFill/>
          <a:ln>
            <a:noFill/>
          </a:ln>
        </p:spPr>
        <p:txBody>
          <a:bodyPr spcFirstLastPara="1" wrap="square" lIns="0" tIns="0" rIns="0" bIns="0" anchor="t" anchorCtr="0">
            <a:noAutofit/>
          </a:bodyPr>
          <a:lstStyle>
            <a:lvl1pPr marL="0" lvl="0" indent="0" algn="l">
              <a:lnSpc>
                <a:spcPct val="90000"/>
              </a:lnSpc>
              <a:spcBef>
                <a:spcPts val="1000"/>
              </a:spcBef>
              <a:spcAft>
                <a:spcPts val="0"/>
              </a:spcAft>
              <a:buClr>
                <a:schemeClr val="lt1"/>
              </a:buClr>
              <a:buSzPts val="1800"/>
              <a:buNone/>
              <a:defRPr b="0" i="0">
                <a:solidFill>
                  <a:schemeClr val="tx2"/>
                </a:solidFill>
                <a:latin typeface="Avenir Next LT Pro" panose="020B0504020202020204" pitchFamily="34" charset="77"/>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9" name="Google Shape;59;p56"/>
          <p:cNvSpPr txBox="1"/>
          <p:nvPr/>
        </p:nvSpPr>
        <p:spPr>
          <a:xfrm>
            <a:off x="0" y="6964680"/>
            <a:ext cx="10340340" cy="3346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200">
                <a:solidFill>
                  <a:schemeClr val="dk2"/>
                </a:solidFill>
                <a:latin typeface="Avenir Next LT Pro" panose="020B0504020202020204" pitchFamily="34" charset="77"/>
                <a:ea typeface="Arial"/>
                <a:cs typeface="Arial"/>
                <a:sym typeface="Arial"/>
              </a:rPr>
              <a:t>To insert image – click the icon in the centre of the placeholder. Use the Insert Picture dialog to locate and select the picture and then click insert. </a:t>
            </a:r>
            <a:r>
              <a:rPr lang="en-GB" sz="1200" err="1">
                <a:solidFill>
                  <a:schemeClr val="dk2"/>
                </a:solidFill>
                <a:latin typeface="Avenir Next LT Pro" panose="020B0504020202020204" pitchFamily="34" charset="77"/>
                <a:ea typeface="Arial"/>
                <a:cs typeface="Arial"/>
                <a:sym typeface="Arial"/>
              </a:rPr>
              <a:t>Powerpoint</a:t>
            </a:r>
            <a:r>
              <a:rPr lang="en-GB" sz="1200">
                <a:solidFill>
                  <a:schemeClr val="dk2"/>
                </a:solidFill>
                <a:latin typeface="Avenir Next LT Pro" panose="020B0504020202020204" pitchFamily="34" charset="77"/>
                <a:ea typeface="Arial"/>
                <a:cs typeface="Arial"/>
                <a:sym typeface="Arial"/>
              </a:rPr>
              <a:t> by default will make the picture fit the placeholder. Then right click and ‘send to back’ to make the gradient visible</a:t>
            </a:r>
            <a:endParaRPr>
              <a:latin typeface="Avenir Next LT Pro" panose="020B0504020202020204" pitchFamily="34" charset="77"/>
            </a:endParaRPr>
          </a:p>
        </p:txBody>
      </p:sp>
    </p:spTree>
    <p:extLst>
      <p:ext uri="{BB962C8B-B14F-4D97-AF65-F5344CB8AC3E}">
        <p14:creationId xmlns:p14="http://schemas.microsoft.com/office/powerpoint/2010/main" val="2832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Editable Image" preserve="1">
  <p:cSld name="ASG Title Slide - Editable Image">
    <p:bg>
      <p:bgPr>
        <a:solidFill>
          <a:srgbClr val="02003B"/>
        </a:solidFill>
        <a:effectLst/>
      </p:bgPr>
    </p:bg>
    <p:spTree>
      <p:nvGrpSpPr>
        <p:cNvPr id="1" name="Shape 14"/>
        <p:cNvGrpSpPr/>
        <p:nvPr/>
      </p:nvGrpSpPr>
      <p:grpSpPr>
        <a:xfrm>
          <a:off x="0" y="0"/>
          <a:ext cx="0" cy="0"/>
          <a:chOff x="0" y="0"/>
          <a:chExt cx="0" cy="0"/>
        </a:xfrm>
      </p:grpSpPr>
      <p:pic>
        <p:nvPicPr>
          <p:cNvPr id="3" name="Picture 2" descr="A blue background with circles and lines&#10;&#10;Description automatically generated">
            <a:extLst>
              <a:ext uri="{FF2B5EF4-FFF2-40B4-BE49-F238E27FC236}">
                <a16:creationId xmlns:a16="http://schemas.microsoft.com/office/drawing/2014/main" id="{66F37418-EC44-E64C-8C4F-3AA71F13D8A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6" name="Google Shape;16;p51"/>
          <p:cNvSpPr txBox="1">
            <a:spLocks noGrp="1"/>
          </p:cNvSpPr>
          <p:nvPr>
            <p:ph type="ctrTitle"/>
          </p:nvPr>
        </p:nvSpPr>
        <p:spPr>
          <a:xfrm>
            <a:off x="590306" y="1446587"/>
            <a:ext cx="5505694" cy="2032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600"/>
              <a:buFont typeface="Arial Black"/>
              <a:buNone/>
              <a:defRPr sz="3600" b="1" i="0">
                <a:solidFill>
                  <a:srgbClr val="EEE4CF"/>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51"/>
          <p:cNvSpPr txBox="1">
            <a:spLocks noGrp="1"/>
          </p:cNvSpPr>
          <p:nvPr>
            <p:ph type="subTitle" idx="1"/>
          </p:nvPr>
        </p:nvSpPr>
        <p:spPr>
          <a:xfrm>
            <a:off x="590306" y="3836122"/>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rgbClr val="EEE4CF"/>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8" name="Google Shape;18;p51"/>
          <p:cNvSpPr txBox="1"/>
          <p:nvPr/>
        </p:nvSpPr>
        <p:spPr>
          <a:xfrm>
            <a:off x="0" y="6964680"/>
            <a:ext cx="10566400" cy="3346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200" b="0" i="0" u="none" strike="noStrike" cap="none">
                <a:solidFill>
                  <a:schemeClr val="accent1"/>
                </a:solidFill>
                <a:latin typeface="Avenir Next LT Pro" panose="020B0504020202020204" pitchFamily="34" charset="77"/>
                <a:ea typeface="Arial"/>
                <a:cs typeface="Arial"/>
                <a:sym typeface="Arial"/>
              </a:rPr>
              <a:t>To insert image – right click background &gt; format background &gt; fill ‘picture or texture fill’ &gt; picture source ‘insert’ &gt; find image from your files &gt; insert. The image will automatically fill your slide background </a:t>
            </a:r>
            <a:endParaRPr>
              <a:solidFill>
                <a:schemeClr val="accent1"/>
              </a:solidFill>
              <a:latin typeface="Avenir Next LT Pro" panose="020B0504020202020204" pitchFamily="34" charset="77"/>
            </a:endParaRPr>
          </a:p>
        </p:txBody>
      </p:sp>
      <p:pic>
        <p:nvPicPr>
          <p:cNvPr id="7" name="Graphic 6">
            <a:extLst>
              <a:ext uri="{FF2B5EF4-FFF2-40B4-BE49-F238E27FC236}">
                <a16:creationId xmlns:a16="http://schemas.microsoft.com/office/drawing/2014/main" id="{D2E7327C-18AB-7348-8732-38F003FF36F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48673" y="274478"/>
            <a:ext cx="1594861" cy="457656"/>
          </a:xfrm>
          <a:prstGeom prst="rect">
            <a:avLst/>
          </a:prstGeom>
        </p:spPr>
      </p:pic>
    </p:spTree>
    <p:extLst>
      <p:ext uri="{BB962C8B-B14F-4D97-AF65-F5344CB8AC3E}">
        <p14:creationId xmlns:p14="http://schemas.microsoft.com/office/powerpoint/2010/main" val="36697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with Footer">
    <p:bg>
      <p:bgPr>
        <a:solidFill>
          <a:schemeClr val="tx2"/>
        </a:solidFill>
        <a:effectLst/>
      </p:bgPr>
    </p:bg>
    <p:spTree>
      <p:nvGrpSpPr>
        <p:cNvPr id="1" name="Shape 60"/>
        <p:cNvGrpSpPr/>
        <p:nvPr/>
      </p:nvGrpSpPr>
      <p:grpSpPr>
        <a:xfrm>
          <a:off x="0" y="0"/>
          <a:ext cx="0" cy="0"/>
          <a:chOff x="0" y="0"/>
          <a:chExt cx="0" cy="0"/>
        </a:xfrm>
      </p:grpSpPr>
      <p:sp>
        <p:nvSpPr>
          <p:cNvPr id="61" name="Google Shape;61;p57"/>
          <p:cNvSpPr txBox="1">
            <a:spLocks noGrp="1"/>
          </p:cNvSpPr>
          <p:nvPr>
            <p:ph type="title"/>
          </p:nvPr>
        </p:nvSpPr>
        <p:spPr>
          <a:xfrm>
            <a:off x="596566" y="478448"/>
            <a:ext cx="11008058" cy="81223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sz="3200" b="1" i="0">
                <a:solidFill>
                  <a:srgbClr val="05028B"/>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2" name="Google Shape;62;p57"/>
          <p:cNvSpPr txBox="1">
            <a:spLocks noGrp="1"/>
          </p:cNvSpPr>
          <p:nvPr>
            <p:ph type="ftr" idx="11"/>
          </p:nvPr>
        </p:nvSpPr>
        <p:spPr>
          <a:xfrm>
            <a:off x="589117" y="6449518"/>
            <a:ext cx="6247465" cy="1603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a:solidFill>
                  <a:srgbClr val="02003B"/>
                </a:solidFill>
                <a:latin typeface="Avenir Next LT Pro" panose="020B0504020202020204" pitchFamily="34"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63" name="Google Shape;63;p57"/>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a:solidFill>
                  <a:srgbClr val="02003B"/>
                </a:solidFill>
                <a:latin typeface="Avenir Next LT Pro" panose="020B0504020202020204" pitchFamily="34" charset="77"/>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rrow Title &amp; Content ">
  <p:cSld name="Arrow Title &amp; Content ">
    <p:bg>
      <p:bgPr>
        <a:solidFill>
          <a:srgbClr val="EEE4CF"/>
        </a:solidFill>
        <a:effectLst/>
      </p:bgPr>
    </p:bg>
    <p:spTree>
      <p:nvGrpSpPr>
        <p:cNvPr id="1" name="Shape 64"/>
        <p:cNvGrpSpPr/>
        <p:nvPr/>
      </p:nvGrpSpPr>
      <p:grpSpPr>
        <a:xfrm>
          <a:off x="0" y="0"/>
          <a:ext cx="0" cy="0"/>
          <a:chOff x="0" y="0"/>
          <a:chExt cx="0" cy="0"/>
        </a:xfrm>
      </p:grpSpPr>
      <p:pic>
        <p:nvPicPr>
          <p:cNvPr id="8" name="Picture 7" descr="A white and grey background&#10;&#10;Description automatically generated with medium confidence">
            <a:extLst>
              <a:ext uri="{FF2B5EF4-FFF2-40B4-BE49-F238E27FC236}">
                <a16:creationId xmlns:a16="http://schemas.microsoft.com/office/drawing/2014/main" id="{F23FE33C-DE8E-6D4E-A5AC-15882551809F}"/>
              </a:ext>
            </a:extLst>
          </p:cNvPr>
          <p:cNvPicPr>
            <a:picLocks noChangeAspect="1"/>
          </p:cNvPicPr>
          <p:nvPr userDrawn="1"/>
        </p:nvPicPr>
        <p:blipFill>
          <a:blip r:embed="rId2">
            <a:alphaModFix amt="75000"/>
          </a:blip>
          <a:stretch>
            <a:fillRect/>
          </a:stretch>
        </p:blipFill>
        <p:spPr>
          <a:xfrm>
            <a:off x="0" y="0"/>
            <a:ext cx="12192000" cy="6858000"/>
          </a:xfrm>
          <a:prstGeom prst="rect">
            <a:avLst/>
          </a:prstGeom>
        </p:spPr>
      </p:pic>
      <p:sp>
        <p:nvSpPr>
          <p:cNvPr id="66" name="Google Shape;66;p58"/>
          <p:cNvSpPr txBox="1">
            <a:spLocks noGrp="1"/>
          </p:cNvSpPr>
          <p:nvPr>
            <p:ph type="title"/>
          </p:nvPr>
        </p:nvSpPr>
        <p:spPr>
          <a:xfrm>
            <a:off x="596566" y="478448"/>
            <a:ext cx="11008058" cy="80721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sz="3200" b="1" i="0">
                <a:solidFill>
                  <a:srgbClr val="05028B"/>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58"/>
          <p:cNvSpPr txBox="1">
            <a:spLocks noGrp="1"/>
          </p:cNvSpPr>
          <p:nvPr>
            <p:ph type="body" idx="1"/>
          </p:nvPr>
        </p:nvSpPr>
        <p:spPr>
          <a:xfrm>
            <a:off x="587376" y="1449388"/>
            <a:ext cx="8509560" cy="49196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1800"/>
              <a:buNone/>
              <a:defRPr b="0" i="0">
                <a:solidFill>
                  <a:srgbClr val="02003B"/>
                </a:solidFill>
                <a:latin typeface="Avenir Next LT Pro" panose="020B0504020202020204" pitchFamily="34" charset="77"/>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8" name="Google Shape;68;p58"/>
          <p:cNvSpPr txBox="1">
            <a:spLocks noGrp="1"/>
          </p:cNvSpPr>
          <p:nvPr>
            <p:ph type="ftr" idx="11"/>
          </p:nvPr>
        </p:nvSpPr>
        <p:spPr>
          <a:xfrm>
            <a:off x="589117" y="6449518"/>
            <a:ext cx="6247465" cy="1603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a:solidFill>
                  <a:srgbClr val="05028B"/>
                </a:solidFill>
                <a:latin typeface="Avenir Next LT Pro" panose="020B0504020202020204" pitchFamily="34"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69" name="Google Shape;69;p58"/>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a:solidFill>
                  <a:srgbClr val="05028B"/>
                </a:solidFill>
                <a:latin typeface="Avenir Next LT Pro" panose="020B0504020202020204" pitchFamily="34" charset="77"/>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reserve="1">
  <p:cSld name="Quote light">
    <p:bg>
      <p:bgPr>
        <a:solidFill>
          <a:schemeClr val="bg1"/>
        </a:solidFill>
        <a:effectLst/>
      </p:bgPr>
    </p:bg>
    <p:spTree>
      <p:nvGrpSpPr>
        <p:cNvPr id="1" name="Shape 83"/>
        <p:cNvGrpSpPr/>
        <p:nvPr/>
      </p:nvGrpSpPr>
      <p:grpSpPr>
        <a:xfrm>
          <a:off x="0" y="0"/>
          <a:ext cx="0" cy="0"/>
          <a:chOff x="0" y="0"/>
          <a:chExt cx="0" cy="0"/>
        </a:xfrm>
      </p:grpSpPr>
      <p:pic>
        <p:nvPicPr>
          <p:cNvPr id="6" name="Picture 5">
            <a:extLst>
              <a:ext uri="{FF2B5EF4-FFF2-40B4-BE49-F238E27FC236}">
                <a16:creationId xmlns:a16="http://schemas.microsoft.com/office/drawing/2014/main" id="{FE10F14C-096C-4D4E-8904-4D08C940B3F4}"/>
              </a:ext>
            </a:extLst>
          </p:cNvPr>
          <p:cNvPicPr>
            <a:picLocks noChangeAspect="1"/>
          </p:cNvPicPr>
          <p:nvPr userDrawn="1"/>
        </p:nvPicPr>
        <p:blipFill>
          <a:blip r:embed="rId2">
            <a:alphaModFix amt="75000"/>
          </a:blip>
          <a:srcRect/>
          <a:stretch/>
        </p:blipFill>
        <p:spPr>
          <a:xfrm>
            <a:off x="0" y="0"/>
            <a:ext cx="12192000" cy="6858000"/>
          </a:xfrm>
          <a:prstGeom prst="rect">
            <a:avLst/>
          </a:prstGeom>
        </p:spPr>
      </p:pic>
      <p:sp>
        <p:nvSpPr>
          <p:cNvPr id="86" name="Google Shape;86;p60"/>
          <p:cNvSpPr txBox="1">
            <a:spLocks noGrp="1"/>
          </p:cNvSpPr>
          <p:nvPr>
            <p:ph type="ftr" idx="11"/>
          </p:nvPr>
        </p:nvSpPr>
        <p:spPr>
          <a:xfrm>
            <a:off x="589117" y="6449518"/>
            <a:ext cx="6247465" cy="1603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a:solidFill>
                  <a:srgbClr val="02003B"/>
                </a:solidFill>
                <a:latin typeface="Avenir Next LT Pro" panose="020B0504020202020204" pitchFamily="34"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87" name="Google Shape;87;p60"/>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a:solidFill>
                  <a:srgbClr val="02003B"/>
                </a:solidFill>
                <a:latin typeface="Avenir Next LT Pro" panose="020B0504020202020204" pitchFamily="34" charset="77"/>
                <a:ea typeface="Avenir Next LT Pro" panose="020B0504020202020204" pitchFamily="34" charset="77"/>
                <a:cs typeface="Arial"/>
                <a:sym typeface="Arial"/>
              </a:defRPr>
            </a:lvl1pPr>
            <a:lvl2pPr marL="0" lvl="1" indent="0" algn="r">
              <a:spcBef>
                <a:spcPts val="0"/>
              </a:spcBef>
              <a:buNone/>
              <a:defRPr sz="800">
                <a:solidFill>
                  <a:schemeClr val="dk2"/>
                </a:solidFill>
                <a:latin typeface="Arial"/>
                <a:ea typeface="Arial"/>
                <a:cs typeface="Arial"/>
                <a:sym typeface="Arial"/>
              </a:defRPr>
            </a:lvl2pPr>
            <a:lvl3pPr marL="0" lvl="2" indent="0" algn="r">
              <a:spcBef>
                <a:spcPts val="0"/>
              </a:spcBef>
              <a:buNone/>
              <a:defRPr sz="800">
                <a:solidFill>
                  <a:schemeClr val="dk2"/>
                </a:solidFill>
                <a:latin typeface="Arial"/>
                <a:ea typeface="Arial"/>
                <a:cs typeface="Arial"/>
                <a:sym typeface="Arial"/>
              </a:defRPr>
            </a:lvl3pPr>
            <a:lvl4pPr marL="0" lvl="3" indent="0" algn="r">
              <a:spcBef>
                <a:spcPts val="0"/>
              </a:spcBef>
              <a:buNone/>
              <a:defRPr sz="800">
                <a:solidFill>
                  <a:schemeClr val="dk2"/>
                </a:solidFill>
                <a:latin typeface="Arial"/>
                <a:ea typeface="Arial"/>
                <a:cs typeface="Arial"/>
                <a:sym typeface="Arial"/>
              </a:defRPr>
            </a:lvl4pPr>
            <a:lvl5pPr marL="0" lvl="4" indent="0" algn="r">
              <a:spcBef>
                <a:spcPts val="0"/>
              </a:spcBef>
              <a:buNone/>
              <a:defRPr sz="800">
                <a:solidFill>
                  <a:schemeClr val="dk2"/>
                </a:solidFill>
                <a:latin typeface="Arial"/>
                <a:ea typeface="Arial"/>
                <a:cs typeface="Arial"/>
                <a:sym typeface="Arial"/>
              </a:defRPr>
            </a:lvl5pPr>
            <a:lvl6pPr marL="0" lvl="5" indent="0" algn="r">
              <a:spcBef>
                <a:spcPts val="0"/>
              </a:spcBef>
              <a:buNone/>
              <a:defRPr sz="800">
                <a:solidFill>
                  <a:schemeClr val="dk2"/>
                </a:solidFill>
                <a:latin typeface="Arial"/>
                <a:ea typeface="Arial"/>
                <a:cs typeface="Arial"/>
                <a:sym typeface="Arial"/>
              </a:defRPr>
            </a:lvl6pPr>
            <a:lvl7pPr marL="0" lvl="6" indent="0" algn="r">
              <a:spcBef>
                <a:spcPts val="0"/>
              </a:spcBef>
              <a:buNone/>
              <a:defRPr sz="800">
                <a:solidFill>
                  <a:schemeClr val="dk2"/>
                </a:solidFill>
                <a:latin typeface="Arial"/>
                <a:ea typeface="Arial"/>
                <a:cs typeface="Arial"/>
                <a:sym typeface="Arial"/>
              </a:defRPr>
            </a:lvl7pPr>
            <a:lvl8pPr marL="0" lvl="7" indent="0" algn="r">
              <a:spcBef>
                <a:spcPts val="0"/>
              </a:spcBef>
              <a:buNone/>
              <a:defRPr sz="800">
                <a:solidFill>
                  <a:schemeClr val="dk2"/>
                </a:solidFill>
                <a:latin typeface="Arial"/>
                <a:ea typeface="Arial"/>
                <a:cs typeface="Arial"/>
                <a:sym typeface="Arial"/>
              </a:defRPr>
            </a:lvl8pPr>
            <a:lvl9pPr marL="0" lvl="8" indent="0" algn="r">
              <a:spcBef>
                <a:spcPts val="0"/>
              </a:spcBef>
              <a:buNone/>
              <a:defRPr sz="800">
                <a:solidFill>
                  <a:schemeClr val="dk2"/>
                </a:solidFill>
                <a:latin typeface="Arial"/>
                <a:ea typeface="Arial"/>
                <a:cs typeface="Arial"/>
                <a:sym typeface="Arial"/>
              </a:defRPr>
            </a:lvl9pPr>
          </a:lstStyle>
          <a:p>
            <a:fld id="{00000000-1234-1234-1234-123412341234}" type="slidenum">
              <a:rPr lang="en-GB" smtClean="0"/>
              <a:pPr/>
              <a:t>‹#›</a:t>
            </a:fld>
            <a:endParaRPr lang="en-GB"/>
          </a:p>
        </p:txBody>
      </p:sp>
      <p:sp>
        <p:nvSpPr>
          <p:cNvPr id="89" name="Google Shape;89;p60"/>
          <p:cNvSpPr txBox="1">
            <a:spLocks noGrp="1"/>
          </p:cNvSpPr>
          <p:nvPr>
            <p:ph type="ctrTitle"/>
          </p:nvPr>
        </p:nvSpPr>
        <p:spPr>
          <a:xfrm>
            <a:off x="590305" y="2038372"/>
            <a:ext cx="7814393" cy="229505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Black"/>
              <a:buNone/>
              <a:defRPr sz="2800" b="1" i="0">
                <a:solidFill>
                  <a:srgbClr val="05028B"/>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0" name="Google Shape;90;p60"/>
          <p:cNvSpPr txBox="1">
            <a:spLocks noGrp="1"/>
          </p:cNvSpPr>
          <p:nvPr>
            <p:ph type="subTitle" idx="1"/>
          </p:nvPr>
        </p:nvSpPr>
        <p:spPr>
          <a:xfrm>
            <a:off x="590306" y="4795970"/>
            <a:ext cx="7814392" cy="5785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1"/>
              </a:buClr>
              <a:buSzPts val="2000"/>
              <a:buNone/>
              <a:defRPr sz="2000" b="0" i="0">
                <a:solidFill>
                  <a:srgbClr val="05028B"/>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pic>
        <p:nvPicPr>
          <p:cNvPr id="4" name="Graphic 3">
            <a:extLst>
              <a:ext uri="{FF2B5EF4-FFF2-40B4-BE49-F238E27FC236}">
                <a16:creationId xmlns:a16="http://schemas.microsoft.com/office/drawing/2014/main" id="{B7241309-1F2E-BD49-8FB7-2FA590B5595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89118" y="963386"/>
            <a:ext cx="931714" cy="763488"/>
          </a:xfrm>
          <a:prstGeom prst="rect">
            <a:avLst/>
          </a:prstGeom>
        </p:spPr>
      </p:pic>
    </p:spTree>
    <p:extLst>
      <p:ext uri="{BB962C8B-B14F-4D97-AF65-F5344CB8AC3E}">
        <p14:creationId xmlns:p14="http://schemas.microsoft.com/office/powerpoint/2010/main" val="2802550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02003B"/>
        </a:solidFill>
        <a:effectLst/>
      </p:bgPr>
    </p:bg>
    <p:spTree>
      <p:nvGrpSpPr>
        <p:cNvPr id="1" name="Shape 204"/>
        <p:cNvGrpSpPr/>
        <p:nvPr/>
      </p:nvGrpSpPr>
      <p:grpSpPr>
        <a:xfrm>
          <a:off x="0" y="0"/>
          <a:ext cx="0" cy="0"/>
          <a:chOff x="0" y="0"/>
          <a:chExt cx="0" cy="0"/>
        </a:xfrm>
      </p:grpSpPr>
      <p:sp>
        <p:nvSpPr>
          <p:cNvPr id="205" name="Google Shape;205;p74"/>
          <p:cNvSpPr txBox="1">
            <a:spLocks noGrp="1"/>
          </p:cNvSpPr>
          <p:nvPr>
            <p:ph type="ftr" idx="11"/>
          </p:nvPr>
        </p:nvSpPr>
        <p:spPr>
          <a:xfrm>
            <a:off x="589117" y="6449518"/>
            <a:ext cx="6247465" cy="1603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a:solidFill>
                  <a:schemeClr val="bg1"/>
                </a:solidFill>
                <a:latin typeface="Avenir Next LT Pro" panose="020B0504020202020204" pitchFamily="34"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06" name="Google Shape;206;p74"/>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a:solidFill>
                  <a:schemeClr val="bg1"/>
                </a:solidFill>
                <a:latin typeface="Avenir Next LT Pro" panose="020B0504020202020204" pitchFamily="34" charset="77"/>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4032E7"/>
        </a:solidFill>
        <a:effectLst/>
      </p:bgPr>
    </p:bg>
    <p:spTree>
      <p:nvGrpSpPr>
        <p:cNvPr id="1" name="Shape 204"/>
        <p:cNvGrpSpPr/>
        <p:nvPr/>
      </p:nvGrpSpPr>
      <p:grpSpPr>
        <a:xfrm>
          <a:off x="0" y="0"/>
          <a:ext cx="0" cy="0"/>
          <a:chOff x="0" y="0"/>
          <a:chExt cx="0" cy="0"/>
        </a:xfrm>
      </p:grpSpPr>
      <p:sp>
        <p:nvSpPr>
          <p:cNvPr id="205" name="Google Shape;205;p74"/>
          <p:cNvSpPr txBox="1">
            <a:spLocks noGrp="1"/>
          </p:cNvSpPr>
          <p:nvPr>
            <p:ph type="ftr" idx="11"/>
          </p:nvPr>
        </p:nvSpPr>
        <p:spPr>
          <a:xfrm>
            <a:off x="589117" y="6449518"/>
            <a:ext cx="6247465" cy="1603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a:solidFill>
                  <a:schemeClr val="tx2"/>
                </a:solidFill>
                <a:latin typeface="Avenir Next LT Pro" panose="020B0504020202020204" pitchFamily="34"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06" name="Google Shape;206;p74"/>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a:solidFill>
                  <a:schemeClr val="tx2"/>
                </a:solidFill>
                <a:latin typeface="Avenir Next LT Pro" panose="020B0504020202020204" pitchFamily="34" charset="77"/>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51237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tx2"/>
        </a:solidFill>
        <a:effectLst/>
      </p:bgPr>
    </p:bg>
    <p:spTree>
      <p:nvGrpSpPr>
        <p:cNvPr id="1" name="Shape 204"/>
        <p:cNvGrpSpPr/>
        <p:nvPr/>
      </p:nvGrpSpPr>
      <p:grpSpPr>
        <a:xfrm>
          <a:off x="0" y="0"/>
          <a:ext cx="0" cy="0"/>
          <a:chOff x="0" y="0"/>
          <a:chExt cx="0" cy="0"/>
        </a:xfrm>
      </p:grpSpPr>
      <p:sp>
        <p:nvSpPr>
          <p:cNvPr id="205" name="Google Shape;205;p74"/>
          <p:cNvSpPr txBox="1">
            <a:spLocks noGrp="1"/>
          </p:cNvSpPr>
          <p:nvPr>
            <p:ph type="ftr" idx="11"/>
          </p:nvPr>
        </p:nvSpPr>
        <p:spPr>
          <a:xfrm>
            <a:off x="589117" y="6449518"/>
            <a:ext cx="6247465" cy="1603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a:solidFill>
                  <a:srgbClr val="05028B"/>
                </a:solidFill>
                <a:latin typeface="Avenir Next LT Pro" panose="020B0504020202020204" pitchFamily="34"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06" name="Google Shape;206;p74"/>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a:solidFill>
                  <a:srgbClr val="05028B"/>
                </a:solidFill>
                <a:latin typeface="Avenir Next LT Pro" panose="020B0504020202020204" pitchFamily="34" charset="77"/>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31345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bg1"/>
        </a:solidFill>
        <a:effectLst/>
      </p:bgPr>
    </p:bg>
    <p:spTree>
      <p:nvGrpSpPr>
        <p:cNvPr id="1" name="Shape 204"/>
        <p:cNvGrpSpPr/>
        <p:nvPr/>
      </p:nvGrpSpPr>
      <p:grpSpPr>
        <a:xfrm>
          <a:off x="0" y="0"/>
          <a:ext cx="0" cy="0"/>
          <a:chOff x="0" y="0"/>
          <a:chExt cx="0" cy="0"/>
        </a:xfrm>
      </p:grpSpPr>
      <p:sp>
        <p:nvSpPr>
          <p:cNvPr id="205" name="Google Shape;205;p74"/>
          <p:cNvSpPr txBox="1">
            <a:spLocks noGrp="1"/>
          </p:cNvSpPr>
          <p:nvPr>
            <p:ph type="ftr" idx="11"/>
          </p:nvPr>
        </p:nvSpPr>
        <p:spPr>
          <a:xfrm>
            <a:off x="589117" y="6449518"/>
            <a:ext cx="6247465" cy="16033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a:solidFill>
                  <a:srgbClr val="02003B"/>
                </a:solidFill>
                <a:latin typeface="Avenir Next LT Pro" panose="020B0504020202020204" pitchFamily="34" charset="77"/>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06" name="Google Shape;206;p74"/>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a:solidFill>
                  <a:srgbClr val="02003B"/>
                </a:solidFill>
                <a:latin typeface="Avenir Next LT Pro" panose="020B0504020202020204" pitchFamily="34" charset="77"/>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20122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Editable Image" preserve="1">
  <p:cSld name="1_Title Slide - Editable Image">
    <p:bg>
      <p:bgPr>
        <a:solidFill>
          <a:srgbClr val="02003B"/>
        </a:solidFill>
        <a:effectLst/>
      </p:bgPr>
    </p:bg>
    <p:spTree>
      <p:nvGrpSpPr>
        <p:cNvPr id="1" name="Shape 14"/>
        <p:cNvGrpSpPr/>
        <p:nvPr/>
      </p:nvGrpSpPr>
      <p:grpSpPr>
        <a:xfrm>
          <a:off x="0" y="0"/>
          <a:ext cx="0" cy="0"/>
          <a:chOff x="0" y="0"/>
          <a:chExt cx="0" cy="0"/>
        </a:xfrm>
      </p:grpSpPr>
      <p:sp>
        <p:nvSpPr>
          <p:cNvPr id="18" name="Google Shape;18;p51"/>
          <p:cNvSpPr txBox="1"/>
          <p:nvPr/>
        </p:nvSpPr>
        <p:spPr>
          <a:xfrm>
            <a:off x="0" y="6964680"/>
            <a:ext cx="10566400" cy="3346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200" b="0" i="0" u="none" strike="noStrike" cap="none">
                <a:solidFill>
                  <a:schemeClr val="accent1"/>
                </a:solidFill>
                <a:latin typeface="Avenir Next LT Pro" panose="020B0504020202020204" pitchFamily="34" charset="77"/>
                <a:ea typeface="Arial"/>
                <a:cs typeface="Arial"/>
                <a:sym typeface="Arial"/>
              </a:rPr>
              <a:t>To insert image – right click background &gt; format background &gt; fill ‘picture or texture fill’ &gt; picture source ‘insert’ &gt; find image from your files &gt; insert. The image will automatically fill your slide background </a:t>
            </a:r>
            <a:endParaRPr>
              <a:solidFill>
                <a:schemeClr val="accent1"/>
              </a:solidFill>
              <a:latin typeface="Avenir Next LT Pro" panose="020B0504020202020204" pitchFamily="34" charset="77"/>
            </a:endParaRPr>
          </a:p>
        </p:txBody>
      </p:sp>
      <p:pic>
        <p:nvPicPr>
          <p:cNvPr id="9" name="Graphic 8">
            <a:extLst>
              <a:ext uri="{FF2B5EF4-FFF2-40B4-BE49-F238E27FC236}">
                <a16:creationId xmlns:a16="http://schemas.microsoft.com/office/drawing/2014/main" id="{E16FF398-6605-6343-95FB-95F92B60D3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52600" y="1028700"/>
            <a:ext cx="10439400" cy="5829300"/>
          </a:xfrm>
          <a:prstGeom prst="rect">
            <a:avLst/>
          </a:prstGeom>
        </p:spPr>
      </p:pic>
      <p:sp>
        <p:nvSpPr>
          <p:cNvPr id="10" name="Rectangle 9">
            <a:extLst>
              <a:ext uri="{FF2B5EF4-FFF2-40B4-BE49-F238E27FC236}">
                <a16:creationId xmlns:a16="http://schemas.microsoft.com/office/drawing/2014/main" id="{0F8745FD-BE08-5548-B380-417370F08412}"/>
              </a:ext>
            </a:extLst>
          </p:cNvPr>
          <p:cNvSpPr/>
          <p:nvPr userDrawn="1"/>
        </p:nvSpPr>
        <p:spPr>
          <a:xfrm>
            <a:off x="0" y="0"/>
            <a:ext cx="12192000" cy="6858000"/>
          </a:xfrm>
          <a:prstGeom prst="rect">
            <a:avLst/>
          </a:prstGeom>
          <a:gradFill>
            <a:gsLst>
              <a:gs pos="0">
                <a:srgbClr val="05028B">
                  <a:alpha val="35000"/>
                </a:srgbClr>
              </a:gs>
              <a:gs pos="96000">
                <a:srgbClr val="02003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77"/>
            </a:endParaRPr>
          </a:p>
        </p:txBody>
      </p:sp>
      <p:sp>
        <p:nvSpPr>
          <p:cNvPr id="16" name="Google Shape;16;p51"/>
          <p:cNvSpPr txBox="1">
            <a:spLocks noGrp="1"/>
          </p:cNvSpPr>
          <p:nvPr>
            <p:ph type="ctrTitle"/>
          </p:nvPr>
        </p:nvSpPr>
        <p:spPr>
          <a:xfrm>
            <a:off x="590306" y="1446587"/>
            <a:ext cx="5505694" cy="2032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600"/>
              <a:buFont typeface="Arial Black"/>
              <a:buNone/>
              <a:defRPr sz="3600" b="1" i="0">
                <a:solidFill>
                  <a:srgbClr val="EEE4CF"/>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51"/>
          <p:cNvSpPr txBox="1">
            <a:spLocks noGrp="1"/>
          </p:cNvSpPr>
          <p:nvPr>
            <p:ph type="subTitle" idx="1"/>
          </p:nvPr>
        </p:nvSpPr>
        <p:spPr>
          <a:xfrm>
            <a:off x="590306" y="3836122"/>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rgbClr val="EEE4CF"/>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pic>
        <p:nvPicPr>
          <p:cNvPr id="8" name="Graphic 7">
            <a:extLst>
              <a:ext uri="{FF2B5EF4-FFF2-40B4-BE49-F238E27FC236}">
                <a16:creationId xmlns:a16="http://schemas.microsoft.com/office/drawing/2014/main" id="{AF411E7D-B35E-D84F-8662-DDC0428725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18795" y="219270"/>
            <a:ext cx="785830" cy="496313"/>
          </a:xfrm>
          <a:prstGeom prst="rect">
            <a:avLst/>
          </a:prstGeom>
        </p:spPr>
      </p:pic>
    </p:spTree>
    <p:extLst>
      <p:ext uri="{BB962C8B-B14F-4D97-AF65-F5344CB8AC3E}">
        <p14:creationId xmlns:p14="http://schemas.microsoft.com/office/powerpoint/2010/main" val="351766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Editable Image" preserve="1">
  <p:cSld name="1_Title Slide - Editable Image">
    <p:bg>
      <p:bgPr>
        <a:solidFill>
          <a:srgbClr val="02003B"/>
        </a:solidFill>
        <a:effectLst/>
      </p:bgPr>
    </p:bg>
    <p:spTree>
      <p:nvGrpSpPr>
        <p:cNvPr id="1" name="Shape 14"/>
        <p:cNvGrpSpPr/>
        <p:nvPr/>
      </p:nvGrpSpPr>
      <p:grpSpPr>
        <a:xfrm>
          <a:off x="0" y="0"/>
          <a:ext cx="0" cy="0"/>
          <a:chOff x="0" y="0"/>
          <a:chExt cx="0" cy="0"/>
        </a:xfrm>
      </p:grpSpPr>
      <p:sp>
        <p:nvSpPr>
          <p:cNvPr id="18" name="Google Shape;18;p51"/>
          <p:cNvSpPr txBox="1"/>
          <p:nvPr/>
        </p:nvSpPr>
        <p:spPr>
          <a:xfrm>
            <a:off x="0" y="6964680"/>
            <a:ext cx="10566400" cy="3346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200" b="0" i="0" u="none" strike="noStrike" cap="none">
                <a:solidFill>
                  <a:schemeClr val="accent1"/>
                </a:solidFill>
                <a:latin typeface="Avenir Next LT Pro" panose="020B0504020202020204" pitchFamily="34" charset="77"/>
                <a:ea typeface="Arial"/>
                <a:cs typeface="Arial"/>
                <a:sym typeface="Arial"/>
              </a:rPr>
              <a:t>To insert image – right click background &gt; format background &gt; fill ‘picture or texture fill’ &gt; picture source ‘insert’ &gt; find image from your files &gt; insert. The image will automatically fill your slide background </a:t>
            </a:r>
            <a:endParaRPr>
              <a:solidFill>
                <a:schemeClr val="accent1"/>
              </a:solidFill>
              <a:latin typeface="Avenir Next LT Pro" panose="020B0504020202020204" pitchFamily="34" charset="77"/>
            </a:endParaRPr>
          </a:p>
        </p:txBody>
      </p:sp>
      <p:pic>
        <p:nvPicPr>
          <p:cNvPr id="9" name="Graphic 8">
            <a:extLst>
              <a:ext uri="{FF2B5EF4-FFF2-40B4-BE49-F238E27FC236}">
                <a16:creationId xmlns:a16="http://schemas.microsoft.com/office/drawing/2014/main" id="{E16FF398-6605-6343-95FB-95F92B60D3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52600" y="1028700"/>
            <a:ext cx="10439400" cy="5829300"/>
          </a:xfrm>
          <a:prstGeom prst="rect">
            <a:avLst/>
          </a:prstGeom>
        </p:spPr>
      </p:pic>
      <p:sp>
        <p:nvSpPr>
          <p:cNvPr id="10" name="Rectangle 9">
            <a:extLst>
              <a:ext uri="{FF2B5EF4-FFF2-40B4-BE49-F238E27FC236}">
                <a16:creationId xmlns:a16="http://schemas.microsoft.com/office/drawing/2014/main" id="{0F8745FD-BE08-5548-B380-417370F08412}"/>
              </a:ext>
            </a:extLst>
          </p:cNvPr>
          <p:cNvSpPr/>
          <p:nvPr userDrawn="1"/>
        </p:nvSpPr>
        <p:spPr>
          <a:xfrm>
            <a:off x="0" y="0"/>
            <a:ext cx="12192000" cy="6858000"/>
          </a:xfrm>
          <a:prstGeom prst="rect">
            <a:avLst/>
          </a:prstGeom>
          <a:gradFill>
            <a:gsLst>
              <a:gs pos="0">
                <a:srgbClr val="05028B">
                  <a:alpha val="35000"/>
                </a:srgbClr>
              </a:gs>
              <a:gs pos="96000">
                <a:srgbClr val="02003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77"/>
            </a:endParaRPr>
          </a:p>
        </p:txBody>
      </p:sp>
      <p:sp>
        <p:nvSpPr>
          <p:cNvPr id="16" name="Google Shape;16;p51"/>
          <p:cNvSpPr txBox="1">
            <a:spLocks noGrp="1"/>
          </p:cNvSpPr>
          <p:nvPr>
            <p:ph type="ctrTitle"/>
          </p:nvPr>
        </p:nvSpPr>
        <p:spPr>
          <a:xfrm>
            <a:off x="590306" y="1446587"/>
            <a:ext cx="5505694" cy="2032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600"/>
              <a:buFont typeface="Arial Black"/>
              <a:buNone/>
              <a:defRPr sz="3600" b="1" i="0">
                <a:solidFill>
                  <a:srgbClr val="EEE4CF"/>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51"/>
          <p:cNvSpPr txBox="1">
            <a:spLocks noGrp="1"/>
          </p:cNvSpPr>
          <p:nvPr>
            <p:ph type="subTitle" idx="1"/>
          </p:nvPr>
        </p:nvSpPr>
        <p:spPr>
          <a:xfrm>
            <a:off x="590306" y="3836122"/>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rgbClr val="EEE4CF"/>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pic>
        <p:nvPicPr>
          <p:cNvPr id="19" name="Graphic 18">
            <a:extLst>
              <a:ext uri="{FF2B5EF4-FFF2-40B4-BE49-F238E27FC236}">
                <a16:creationId xmlns:a16="http://schemas.microsoft.com/office/drawing/2014/main" id="{3E197DB1-FC94-5B45-A564-CBDC09EEFB9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048673" y="274478"/>
            <a:ext cx="1594861" cy="457656"/>
          </a:xfrm>
          <a:prstGeom prst="rect">
            <a:avLst/>
          </a:prstGeom>
        </p:spPr>
      </p:pic>
    </p:spTree>
    <p:extLst>
      <p:ext uri="{BB962C8B-B14F-4D97-AF65-F5344CB8AC3E}">
        <p14:creationId xmlns:p14="http://schemas.microsoft.com/office/powerpoint/2010/main" val="38809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Editable Image" preserve="1">
  <p:cSld name="1_Title Slide - Editable Image">
    <p:bg>
      <p:bgPr>
        <a:solidFill>
          <a:srgbClr val="02003B"/>
        </a:solidFill>
        <a:effectLst/>
      </p:bgPr>
    </p:bg>
    <p:spTree>
      <p:nvGrpSpPr>
        <p:cNvPr id="1" name="Shape 14"/>
        <p:cNvGrpSpPr/>
        <p:nvPr/>
      </p:nvGrpSpPr>
      <p:grpSpPr>
        <a:xfrm>
          <a:off x="0" y="0"/>
          <a:ext cx="0" cy="0"/>
          <a:chOff x="0" y="0"/>
          <a:chExt cx="0" cy="0"/>
        </a:xfrm>
      </p:grpSpPr>
      <p:pic>
        <p:nvPicPr>
          <p:cNvPr id="3" name="Picture 2" descr="A blue and white dotted sphere&#10;&#10;Description automatically generated">
            <a:extLst>
              <a:ext uri="{FF2B5EF4-FFF2-40B4-BE49-F238E27FC236}">
                <a16:creationId xmlns:a16="http://schemas.microsoft.com/office/drawing/2014/main" id="{BACD8226-74F4-3F4E-9127-B4666F73430F}"/>
              </a:ext>
            </a:extLst>
          </p:cNvPr>
          <p:cNvPicPr>
            <a:picLocks noChangeAspect="1"/>
          </p:cNvPicPr>
          <p:nvPr userDrawn="1"/>
        </p:nvPicPr>
        <p:blipFill rotWithShape="1">
          <a:blip r:embed="rId2"/>
          <a:srcRect l="823"/>
          <a:stretch/>
        </p:blipFill>
        <p:spPr>
          <a:xfrm>
            <a:off x="0" y="0"/>
            <a:ext cx="12192000" cy="6858000"/>
          </a:xfrm>
          <a:prstGeom prst="rect">
            <a:avLst/>
          </a:prstGeom>
        </p:spPr>
      </p:pic>
      <p:sp>
        <p:nvSpPr>
          <p:cNvPr id="18" name="Google Shape;18;p51"/>
          <p:cNvSpPr txBox="1"/>
          <p:nvPr/>
        </p:nvSpPr>
        <p:spPr>
          <a:xfrm>
            <a:off x="0" y="6964680"/>
            <a:ext cx="10566400" cy="3346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200" b="0" i="0" u="none" strike="noStrike" cap="none">
                <a:solidFill>
                  <a:schemeClr val="accent1"/>
                </a:solidFill>
                <a:latin typeface="Avenir Next LT Pro" panose="020B0504020202020204" pitchFamily="34" charset="77"/>
                <a:ea typeface="Arial"/>
                <a:cs typeface="Arial"/>
                <a:sym typeface="Arial"/>
              </a:rPr>
              <a:t>To insert image – right click background &gt; format background &gt; fill ‘picture or texture fill’ &gt; picture source ‘insert’ &gt; find image from your files &gt; insert. The image will automatically fill your slide background </a:t>
            </a:r>
            <a:endParaRPr>
              <a:solidFill>
                <a:schemeClr val="accent1"/>
              </a:solidFill>
              <a:latin typeface="Avenir Next LT Pro" panose="020B0504020202020204" pitchFamily="34" charset="77"/>
            </a:endParaRPr>
          </a:p>
        </p:txBody>
      </p:sp>
      <p:sp>
        <p:nvSpPr>
          <p:cNvPr id="10" name="Rectangle 9">
            <a:extLst>
              <a:ext uri="{FF2B5EF4-FFF2-40B4-BE49-F238E27FC236}">
                <a16:creationId xmlns:a16="http://schemas.microsoft.com/office/drawing/2014/main" id="{0F8745FD-BE08-5548-B380-417370F08412}"/>
              </a:ext>
            </a:extLst>
          </p:cNvPr>
          <p:cNvSpPr/>
          <p:nvPr userDrawn="1"/>
        </p:nvSpPr>
        <p:spPr>
          <a:xfrm>
            <a:off x="0" y="0"/>
            <a:ext cx="12192000" cy="6858000"/>
          </a:xfrm>
          <a:prstGeom prst="rect">
            <a:avLst/>
          </a:prstGeom>
          <a:gradFill>
            <a:gsLst>
              <a:gs pos="40000">
                <a:srgbClr val="05028B">
                  <a:alpha val="0"/>
                </a:srgbClr>
              </a:gs>
              <a:gs pos="100000">
                <a:srgbClr val="02003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77"/>
            </a:endParaRPr>
          </a:p>
        </p:txBody>
      </p:sp>
      <p:sp>
        <p:nvSpPr>
          <p:cNvPr id="16" name="Google Shape;16;p51"/>
          <p:cNvSpPr txBox="1">
            <a:spLocks noGrp="1"/>
          </p:cNvSpPr>
          <p:nvPr>
            <p:ph type="ctrTitle"/>
          </p:nvPr>
        </p:nvSpPr>
        <p:spPr>
          <a:xfrm>
            <a:off x="590306" y="1446587"/>
            <a:ext cx="5505694" cy="2032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600"/>
              <a:buFont typeface="Arial Black"/>
              <a:buNone/>
              <a:defRPr sz="3600" b="1" i="0">
                <a:solidFill>
                  <a:srgbClr val="EEE4CF"/>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51"/>
          <p:cNvSpPr txBox="1">
            <a:spLocks noGrp="1"/>
          </p:cNvSpPr>
          <p:nvPr>
            <p:ph type="subTitle" idx="1"/>
          </p:nvPr>
        </p:nvSpPr>
        <p:spPr>
          <a:xfrm>
            <a:off x="590306" y="3836122"/>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rgbClr val="EEE4CF"/>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pic>
        <p:nvPicPr>
          <p:cNvPr id="8" name="Graphic 7">
            <a:extLst>
              <a:ext uri="{FF2B5EF4-FFF2-40B4-BE49-F238E27FC236}">
                <a16:creationId xmlns:a16="http://schemas.microsoft.com/office/drawing/2014/main" id="{AF411E7D-B35E-D84F-8662-DDC04287259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18795" y="219270"/>
            <a:ext cx="785830" cy="496313"/>
          </a:xfrm>
          <a:prstGeom prst="rect">
            <a:avLst/>
          </a:prstGeom>
        </p:spPr>
      </p:pic>
    </p:spTree>
    <p:extLst>
      <p:ext uri="{BB962C8B-B14F-4D97-AF65-F5344CB8AC3E}">
        <p14:creationId xmlns:p14="http://schemas.microsoft.com/office/powerpoint/2010/main" val="380061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Editable Image" preserve="1">
  <p:cSld name="1_Title Slide - Editable Image">
    <p:bg>
      <p:bgPr>
        <a:solidFill>
          <a:srgbClr val="02003B"/>
        </a:solidFill>
        <a:effectLst/>
      </p:bgPr>
    </p:bg>
    <p:spTree>
      <p:nvGrpSpPr>
        <p:cNvPr id="1" name="Shape 14"/>
        <p:cNvGrpSpPr/>
        <p:nvPr/>
      </p:nvGrpSpPr>
      <p:grpSpPr>
        <a:xfrm>
          <a:off x="0" y="0"/>
          <a:ext cx="0" cy="0"/>
          <a:chOff x="0" y="0"/>
          <a:chExt cx="0" cy="0"/>
        </a:xfrm>
      </p:grpSpPr>
      <p:pic>
        <p:nvPicPr>
          <p:cNvPr id="3" name="Picture 2" descr="A blue and white dotted sphere&#10;&#10;Description automatically generated">
            <a:extLst>
              <a:ext uri="{FF2B5EF4-FFF2-40B4-BE49-F238E27FC236}">
                <a16:creationId xmlns:a16="http://schemas.microsoft.com/office/drawing/2014/main" id="{BACD8226-74F4-3F4E-9127-B4666F73430F}"/>
              </a:ext>
            </a:extLst>
          </p:cNvPr>
          <p:cNvPicPr>
            <a:picLocks noChangeAspect="1"/>
          </p:cNvPicPr>
          <p:nvPr userDrawn="1"/>
        </p:nvPicPr>
        <p:blipFill rotWithShape="1">
          <a:blip r:embed="rId2"/>
          <a:srcRect l="823"/>
          <a:stretch/>
        </p:blipFill>
        <p:spPr>
          <a:xfrm>
            <a:off x="0" y="0"/>
            <a:ext cx="12192000" cy="6858000"/>
          </a:xfrm>
          <a:prstGeom prst="rect">
            <a:avLst/>
          </a:prstGeom>
        </p:spPr>
      </p:pic>
      <p:sp>
        <p:nvSpPr>
          <p:cNvPr id="18" name="Google Shape;18;p51"/>
          <p:cNvSpPr txBox="1"/>
          <p:nvPr/>
        </p:nvSpPr>
        <p:spPr>
          <a:xfrm>
            <a:off x="0" y="6964680"/>
            <a:ext cx="10566400" cy="3346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200" b="0" i="0" u="none" strike="noStrike" cap="none">
                <a:solidFill>
                  <a:schemeClr val="accent1"/>
                </a:solidFill>
                <a:latin typeface="Avenir Next LT Pro" panose="020B0504020202020204" pitchFamily="34" charset="77"/>
                <a:ea typeface="Arial"/>
                <a:cs typeface="Arial"/>
                <a:sym typeface="Arial"/>
              </a:rPr>
              <a:t>To insert image – right click background &gt; format background &gt; fill ‘picture or texture fill’ &gt; picture source ‘insert’ &gt; find image from your files &gt; insert. The image will automatically fill your slide background </a:t>
            </a:r>
            <a:endParaRPr>
              <a:solidFill>
                <a:schemeClr val="accent1"/>
              </a:solidFill>
              <a:latin typeface="Avenir Next LT Pro" panose="020B0504020202020204" pitchFamily="34" charset="77"/>
            </a:endParaRPr>
          </a:p>
        </p:txBody>
      </p:sp>
      <p:sp>
        <p:nvSpPr>
          <p:cNvPr id="10" name="Rectangle 9">
            <a:extLst>
              <a:ext uri="{FF2B5EF4-FFF2-40B4-BE49-F238E27FC236}">
                <a16:creationId xmlns:a16="http://schemas.microsoft.com/office/drawing/2014/main" id="{0F8745FD-BE08-5548-B380-417370F08412}"/>
              </a:ext>
            </a:extLst>
          </p:cNvPr>
          <p:cNvSpPr/>
          <p:nvPr userDrawn="1"/>
        </p:nvSpPr>
        <p:spPr>
          <a:xfrm>
            <a:off x="0" y="0"/>
            <a:ext cx="12192000" cy="6858000"/>
          </a:xfrm>
          <a:prstGeom prst="rect">
            <a:avLst/>
          </a:prstGeom>
          <a:gradFill>
            <a:gsLst>
              <a:gs pos="40000">
                <a:srgbClr val="05028B">
                  <a:alpha val="0"/>
                </a:srgbClr>
              </a:gs>
              <a:gs pos="100000">
                <a:srgbClr val="02003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Next LT Pro" panose="020B0504020202020204" pitchFamily="34" charset="77"/>
            </a:endParaRPr>
          </a:p>
        </p:txBody>
      </p:sp>
      <p:sp>
        <p:nvSpPr>
          <p:cNvPr id="16" name="Google Shape;16;p51"/>
          <p:cNvSpPr txBox="1">
            <a:spLocks noGrp="1"/>
          </p:cNvSpPr>
          <p:nvPr>
            <p:ph type="ctrTitle"/>
          </p:nvPr>
        </p:nvSpPr>
        <p:spPr>
          <a:xfrm>
            <a:off x="590306" y="1446587"/>
            <a:ext cx="5505694" cy="2032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600"/>
              <a:buFont typeface="Arial Black"/>
              <a:buNone/>
              <a:defRPr sz="3600" b="1" i="0">
                <a:solidFill>
                  <a:srgbClr val="EEE4CF"/>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51"/>
          <p:cNvSpPr txBox="1">
            <a:spLocks noGrp="1"/>
          </p:cNvSpPr>
          <p:nvPr>
            <p:ph type="subTitle" idx="1"/>
          </p:nvPr>
        </p:nvSpPr>
        <p:spPr>
          <a:xfrm>
            <a:off x="590306" y="3836122"/>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rgbClr val="EEE4CF"/>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pic>
        <p:nvPicPr>
          <p:cNvPr id="11" name="Graphic 10">
            <a:extLst>
              <a:ext uri="{FF2B5EF4-FFF2-40B4-BE49-F238E27FC236}">
                <a16:creationId xmlns:a16="http://schemas.microsoft.com/office/drawing/2014/main" id="{DD287121-61E7-2548-B6DD-28B6168717A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48673" y="274478"/>
            <a:ext cx="1594861" cy="457656"/>
          </a:xfrm>
          <a:prstGeom prst="rect">
            <a:avLst/>
          </a:prstGeom>
        </p:spPr>
      </p:pic>
    </p:spTree>
    <p:extLst>
      <p:ext uri="{BB962C8B-B14F-4D97-AF65-F5344CB8AC3E}">
        <p14:creationId xmlns:p14="http://schemas.microsoft.com/office/powerpoint/2010/main" val="3625228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Editable Image" preserve="1" userDrawn="1">
  <p:cSld name="1_Title Slide - Editable Image">
    <p:bg>
      <p:bgPr>
        <a:solidFill>
          <a:srgbClr val="02003B"/>
        </a:solidFill>
        <a:effectLst/>
      </p:bgPr>
    </p:bg>
    <p:spTree>
      <p:nvGrpSpPr>
        <p:cNvPr id="1" name="Shape 14"/>
        <p:cNvGrpSpPr/>
        <p:nvPr/>
      </p:nvGrpSpPr>
      <p:grpSpPr>
        <a:xfrm>
          <a:off x="0" y="0"/>
          <a:ext cx="0" cy="0"/>
          <a:chOff x="0" y="0"/>
          <a:chExt cx="0" cy="0"/>
        </a:xfrm>
      </p:grpSpPr>
      <p:pic>
        <p:nvPicPr>
          <p:cNvPr id="3" name="Picture 2" descr="A blue background with circles and lines&#10;&#10;Description automatically generated">
            <a:extLst>
              <a:ext uri="{FF2B5EF4-FFF2-40B4-BE49-F238E27FC236}">
                <a16:creationId xmlns:a16="http://schemas.microsoft.com/office/drawing/2014/main" id="{66F37418-EC44-E64C-8C4F-3AA71F13D8A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6" name="Google Shape;16;p51"/>
          <p:cNvSpPr txBox="1">
            <a:spLocks noGrp="1"/>
          </p:cNvSpPr>
          <p:nvPr>
            <p:ph type="ctrTitle"/>
          </p:nvPr>
        </p:nvSpPr>
        <p:spPr>
          <a:xfrm>
            <a:off x="590306" y="2153723"/>
            <a:ext cx="5505694" cy="2032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600"/>
              <a:buFont typeface="Arial Black"/>
              <a:buNone/>
              <a:defRPr sz="3600" b="1" i="0">
                <a:solidFill>
                  <a:srgbClr val="EEE4CF"/>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 name="Google Shape;17;p51"/>
          <p:cNvSpPr txBox="1">
            <a:spLocks noGrp="1"/>
          </p:cNvSpPr>
          <p:nvPr>
            <p:ph type="subTitle" idx="1"/>
          </p:nvPr>
        </p:nvSpPr>
        <p:spPr>
          <a:xfrm>
            <a:off x="590306" y="4543258"/>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rgbClr val="EEE4CF"/>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8" name="Google Shape;18;p51"/>
          <p:cNvSpPr txBox="1"/>
          <p:nvPr/>
        </p:nvSpPr>
        <p:spPr>
          <a:xfrm>
            <a:off x="0" y="6964680"/>
            <a:ext cx="10566400" cy="33464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200" b="0" i="0" u="none" strike="noStrike" cap="none">
                <a:solidFill>
                  <a:schemeClr val="accent1"/>
                </a:solidFill>
                <a:latin typeface="Avenir Next LT Pro" panose="020B0504020202020204" pitchFamily="34" charset="77"/>
                <a:ea typeface="Arial"/>
                <a:cs typeface="Arial"/>
                <a:sym typeface="Arial"/>
              </a:rPr>
              <a:t>To insert image – right click background &gt; format background &gt; fill ‘picture or texture fill’ &gt; picture source ‘insert’ &gt; find image from your files &gt; insert. The image will automatically fill your slide background </a:t>
            </a:r>
            <a:endParaRPr>
              <a:solidFill>
                <a:schemeClr val="accent1"/>
              </a:solidFill>
              <a:latin typeface="Avenir Next LT Pro" panose="020B0504020202020204" pitchFamily="34" charset="77"/>
            </a:endParaRPr>
          </a:p>
        </p:txBody>
      </p:sp>
      <p:sp>
        <p:nvSpPr>
          <p:cNvPr id="4" name="Picture Placeholder 3">
            <a:extLst>
              <a:ext uri="{FF2B5EF4-FFF2-40B4-BE49-F238E27FC236}">
                <a16:creationId xmlns:a16="http://schemas.microsoft.com/office/drawing/2014/main" id="{B4DB29C6-2362-D742-A674-06E3C150B062}"/>
              </a:ext>
            </a:extLst>
          </p:cNvPr>
          <p:cNvSpPr>
            <a:spLocks noGrp="1"/>
          </p:cNvSpPr>
          <p:nvPr>
            <p:ph type="pic" sz="quarter" idx="10"/>
          </p:nvPr>
        </p:nvSpPr>
        <p:spPr>
          <a:xfrm>
            <a:off x="7522464" y="0"/>
            <a:ext cx="4669536" cy="6858000"/>
          </a:xfrm>
        </p:spPr>
        <p:txBody>
          <a:bodyPr/>
          <a:lstStyle>
            <a:lvl1pPr>
              <a:defRPr>
                <a:latin typeface="Avenir Next LT Pro" panose="020B0504020202020204" pitchFamily="34" charset="77"/>
              </a:defRPr>
            </a:lvl1pPr>
          </a:lstStyle>
          <a:p>
            <a:r>
              <a:rPr lang="en-US"/>
              <a:t>Click icon to add picture</a:t>
            </a:r>
          </a:p>
        </p:txBody>
      </p:sp>
      <p:pic>
        <p:nvPicPr>
          <p:cNvPr id="9" name="Graphic 8">
            <a:extLst>
              <a:ext uri="{FF2B5EF4-FFF2-40B4-BE49-F238E27FC236}">
                <a16:creationId xmlns:a16="http://schemas.microsoft.com/office/drawing/2014/main" id="{0192DACF-E92C-4A4E-8C75-C8F67F7187E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90307" y="302471"/>
            <a:ext cx="1594861" cy="457656"/>
          </a:xfrm>
          <a:prstGeom prst="rect">
            <a:avLst/>
          </a:prstGeom>
        </p:spPr>
      </p:pic>
    </p:spTree>
    <p:extLst>
      <p:ext uri="{BB962C8B-B14F-4D97-AF65-F5344CB8AC3E}">
        <p14:creationId xmlns:p14="http://schemas.microsoft.com/office/powerpoint/2010/main" val="3835207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1" preserve="1">
  <p:cSld name="1_Title Slide - 1">
    <p:bg>
      <p:bgPr>
        <a:solidFill>
          <a:srgbClr val="4032E7"/>
        </a:solidFill>
        <a:effectLst/>
      </p:bgPr>
    </p:bg>
    <p:spTree>
      <p:nvGrpSpPr>
        <p:cNvPr id="1" name="Shape 19"/>
        <p:cNvGrpSpPr/>
        <p:nvPr/>
      </p:nvGrpSpPr>
      <p:grpSpPr>
        <a:xfrm>
          <a:off x="0" y="0"/>
          <a:ext cx="0" cy="0"/>
          <a:chOff x="0" y="0"/>
          <a:chExt cx="0" cy="0"/>
        </a:xfrm>
      </p:grpSpPr>
      <p:pic>
        <p:nvPicPr>
          <p:cNvPr id="3" name="Picture 2" descr="A blue background with circles&#10;&#10;Description automatically generated">
            <a:extLst>
              <a:ext uri="{FF2B5EF4-FFF2-40B4-BE49-F238E27FC236}">
                <a16:creationId xmlns:a16="http://schemas.microsoft.com/office/drawing/2014/main" id="{A2635311-34B1-1A4A-A14B-2AB4608E6D2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6" name="Google Shape;26;p52"/>
          <p:cNvSpPr txBox="1">
            <a:spLocks noGrp="1"/>
          </p:cNvSpPr>
          <p:nvPr>
            <p:ph type="subTitle" idx="1"/>
          </p:nvPr>
        </p:nvSpPr>
        <p:spPr>
          <a:xfrm>
            <a:off x="590306" y="3836122"/>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chemeClr val="tx2"/>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28" name="Google Shape;28;p52"/>
          <p:cNvSpPr txBox="1">
            <a:spLocks noGrp="1"/>
          </p:cNvSpPr>
          <p:nvPr>
            <p:ph type="ctrTitle"/>
          </p:nvPr>
        </p:nvSpPr>
        <p:spPr>
          <a:xfrm>
            <a:off x="590306" y="1446587"/>
            <a:ext cx="5505694" cy="203249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Black"/>
              <a:buNone/>
              <a:defRPr sz="3600" b="1" i="0">
                <a:solidFill>
                  <a:schemeClr val="tx2"/>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9" name="Graphic 8">
            <a:extLst>
              <a:ext uri="{FF2B5EF4-FFF2-40B4-BE49-F238E27FC236}">
                <a16:creationId xmlns:a16="http://schemas.microsoft.com/office/drawing/2014/main" id="{E834ADA5-B487-FD4D-9ECE-B17F7859AC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48673" y="274478"/>
            <a:ext cx="1594861" cy="457656"/>
          </a:xfrm>
          <a:prstGeom prst="rect">
            <a:avLst/>
          </a:prstGeom>
        </p:spPr>
      </p:pic>
    </p:spTree>
    <p:extLst>
      <p:ext uri="{BB962C8B-B14F-4D97-AF65-F5344CB8AC3E}">
        <p14:creationId xmlns:p14="http://schemas.microsoft.com/office/powerpoint/2010/main" val="2087853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 1" preserve="1" userDrawn="1">
  <p:cSld name="1_Title Slide - 1">
    <p:bg>
      <p:bgPr>
        <a:solidFill>
          <a:srgbClr val="4032E7"/>
        </a:solidFill>
        <a:effectLst/>
      </p:bgPr>
    </p:bg>
    <p:spTree>
      <p:nvGrpSpPr>
        <p:cNvPr id="1" name="Shape 19"/>
        <p:cNvGrpSpPr/>
        <p:nvPr/>
      </p:nvGrpSpPr>
      <p:grpSpPr>
        <a:xfrm>
          <a:off x="0" y="0"/>
          <a:ext cx="0" cy="0"/>
          <a:chOff x="0" y="0"/>
          <a:chExt cx="0" cy="0"/>
        </a:xfrm>
      </p:grpSpPr>
      <p:pic>
        <p:nvPicPr>
          <p:cNvPr id="3" name="Picture 2" descr="A blue background with circles&#10;&#10;Description automatically generated">
            <a:extLst>
              <a:ext uri="{FF2B5EF4-FFF2-40B4-BE49-F238E27FC236}">
                <a16:creationId xmlns:a16="http://schemas.microsoft.com/office/drawing/2014/main" id="{A2635311-34B1-1A4A-A14B-2AB4608E6D2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7" name="Google Shape;16;p51">
            <a:extLst>
              <a:ext uri="{FF2B5EF4-FFF2-40B4-BE49-F238E27FC236}">
                <a16:creationId xmlns:a16="http://schemas.microsoft.com/office/drawing/2014/main" id="{B759AF67-CFD3-E849-B2EC-E14DB4C01859}"/>
              </a:ext>
            </a:extLst>
          </p:cNvPr>
          <p:cNvSpPr txBox="1">
            <a:spLocks noGrp="1"/>
          </p:cNvSpPr>
          <p:nvPr>
            <p:ph type="ctrTitle"/>
          </p:nvPr>
        </p:nvSpPr>
        <p:spPr>
          <a:xfrm>
            <a:off x="590306" y="2153723"/>
            <a:ext cx="5505694" cy="2032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600"/>
              <a:buFont typeface="Arial Black"/>
              <a:buNone/>
              <a:defRPr sz="3600" b="1" i="0">
                <a:solidFill>
                  <a:schemeClr val="tx2"/>
                </a:solidFill>
                <a:latin typeface="Avenir Next LT Pro" panose="020B0504020202020204" pitchFamily="34"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8" name="Google Shape;17;p51">
            <a:extLst>
              <a:ext uri="{FF2B5EF4-FFF2-40B4-BE49-F238E27FC236}">
                <a16:creationId xmlns:a16="http://schemas.microsoft.com/office/drawing/2014/main" id="{379B8EA3-C13C-BE4B-A7C5-30BCD633C120}"/>
              </a:ext>
            </a:extLst>
          </p:cNvPr>
          <p:cNvSpPr txBox="1">
            <a:spLocks noGrp="1"/>
          </p:cNvSpPr>
          <p:nvPr>
            <p:ph type="subTitle" idx="1"/>
          </p:nvPr>
        </p:nvSpPr>
        <p:spPr>
          <a:xfrm>
            <a:off x="590306" y="4543258"/>
            <a:ext cx="5505694" cy="512762"/>
          </a:xfrm>
          <a:prstGeom prst="rect">
            <a:avLst/>
          </a:prstGeom>
          <a:noFill/>
          <a:ln>
            <a:noFill/>
          </a:ln>
        </p:spPr>
        <p:txBody>
          <a:bodyPr spcFirstLastPara="1" wrap="square" lIns="0" tIns="0" rIns="0" bIns="0" anchor="t" anchorCtr="0">
            <a:noAutofit/>
          </a:bodyPr>
          <a:lstStyle>
            <a:lvl1pPr lvl="0" algn="l">
              <a:lnSpc>
                <a:spcPct val="90000"/>
              </a:lnSpc>
              <a:spcBef>
                <a:spcPts val="1000"/>
              </a:spcBef>
              <a:spcAft>
                <a:spcPts val="0"/>
              </a:spcAft>
              <a:buClr>
                <a:schemeClr val="dk2"/>
              </a:buClr>
              <a:buSzPts val="1800"/>
              <a:buNone/>
              <a:defRPr sz="1800" b="0" i="0">
                <a:solidFill>
                  <a:schemeClr val="tx2"/>
                </a:solidFill>
                <a:latin typeface="Avenir Next LT Pro" panose="020B0504020202020204" pitchFamily="34" charset="77"/>
              </a:defRPr>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pic>
        <p:nvPicPr>
          <p:cNvPr id="19" name="Graphic 18">
            <a:extLst>
              <a:ext uri="{FF2B5EF4-FFF2-40B4-BE49-F238E27FC236}">
                <a16:creationId xmlns:a16="http://schemas.microsoft.com/office/drawing/2014/main" id="{C74E8018-ADA6-0840-8D81-81D1CAAE8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8114" y="332392"/>
            <a:ext cx="785830" cy="496313"/>
          </a:xfrm>
          <a:prstGeom prst="rect">
            <a:avLst/>
          </a:prstGeom>
        </p:spPr>
      </p:pic>
      <p:sp>
        <p:nvSpPr>
          <p:cNvPr id="20" name="Picture Placeholder 3">
            <a:extLst>
              <a:ext uri="{FF2B5EF4-FFF2-40B4-BE49-F238E27FC236}">
                <a16:creationId xmlns:a16="http://schemas.microsoft.com/office/drawing/2014/main" id="{65866212-7124-7849-8E4F-B6D984CF9250}"/>
              </a:ext>
            </a:extLst>
          </p:cNvPr>
          <p:cNvSpPr>
            <a:spLocks noGrp="1"/>
          </p:cNvSpPr>
          <p:nvPr>
            <p:ph type="pic" sz="quarter" idx="10"/>
          </p:nvPr>
        </p:nvSpPr>
        <p:spPr>
          <a:xfrm>
            <a:off x="7522464" y="0"/>
            <a:ext cx="4669536" cy="6858000"/>
          </a:xfrm>
        </p:spPr>
        <p:txBody>
          <a:bodyPr/>
          <a:lstStyle>
            <a:lvl1pPr>
              <a:defRPr>
                <a:latin typeface="Avenir Next LT Pro" panose="020B0504020202020204" pitchFamily="34" charset="77"/>
              </a:defRPr>
            </a:lvl1pPr>
          </a:lstStyle>
          <a:p>
            <a:r>
              <a:rPr lang="en-US"/>
              <a:t>Click icon to add picture</a:t>
            </a:r>
          </a:p>
        </p:txBody>
      </p:sp>
    </p:spTree>
    <p:extLst>
      <p:ext uri="{BB962C8B-B14F-4D97-AF65-F5344CB8AC3E}">
        <p14:creationId xmlns:p14="http://schemas.microsoft.com/office/powerpoint/2010/main" val="1166452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596566" y="478448"/>
            <a:ext cx="11008058" cy="807212"/>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Arial Black"/>
              <a:buNone/>
              <a:defRPr sz="2800" b="0" i="0" u="none" strike="noStrike" cap="none">
                <a:solidFill>
                  <a:schemeClr val="accent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0"/>
          <p:cNvSpPr txBox="1">
            <a:spLocks noGrp="1"/>
          </p:cNvSpPr>
          <p:nvPr>
            <p:ph type="body" idx="1"/>
          </p:nvPr>
        </p:nvSpPr>
        <p:spPr>
          <a:xfrm>
            <a:off x="587375" y="1449388"/>
            <a:ext cx="11017249" cy="491966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2pPr>
            <a:lvl3pPr marL="1371600" marR="0" lvl="2" indent="-330200"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04800" algn="l" rtl="0">
              <a:lnSpc>
                <a:spcPct val="90000"/>
              </a:lnSpc>
              <a:spcBef>
                <a:spcPts val="5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50"/>
          <p:cNvSpPr txBox="1">
            <a:spLocks noGrp="1"/>
          </p:cNvSpPr>
          <p:nvPr>
            <p:ph type="ftr" idx="11"/>
          </p:nvPr>
        </p:nvSpPr>
        <p:spPr>
          <a:xfrm>
            <a:off x="589117" y="6449518"/>
            <a:ext cx="6247465" cy="160337"/>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800" b="0" i="0" u="none" strike="noStrike" cap="none">
                <a:solidFill>
                  <a:schemeClr val="accent1"/>
                </a:solidFill>
                <a:latin typeface="Avenir Next LT Pro" panose="020B0504020202020204" pitchFamily="34" charset="77"/>
                <a:ea typeface="Avenir Next LT Pro" panose="020B0504020202020204" pitchFamily="34" charset="77"/>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a:p>
        </p:txBody>
      </p:sp>
      <p:sp>
        <p:nvSpPr>
          <p:cNvPr id="13" name="Google Shape;13;p50"/>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0" i="0" u="none" strike="noStrike" cap="none">
                <a:solidFill>
                  <a:schemeClr val="accent1"/>
                </a:solidFill>
                <a:latin typeface="Avenir Next LT Pro" panose="020B0504020202020204" pitchFamily="34" charset="77"/>
                <a:ea typeface="Avenir Next LT Pro" panose="020B0504020202020204" pitchFamily="34" charset="77"/>
                <a:cs typeface="Arial"/>
                <a:sym typeface="Arial"/>
              </a:defRPr>
            </a:lvl1pPr>
            <a:lvl2pPr marL="0" marR="0" lvl="1" indent="0" algn="r" rtl="0">
              <a:spcBef>
                <a:spcPts val="0"/>
              </a:spcBef>
              <a:buNone/>
              <a:defRPr sz="800" b="0" i="0" u="none" strike="noStrike" cap="none">
                <a:solidFill>
                  <a:schemeClr val="dk2"/>
                </a:solidFill>
                <a:latin typeface="Arial"/>
                <a:ea typeface="Arial"/>
                <a:cs typeface="Arial"/>
                <a:sym typeface="Arial"/>
              </a:defRPr>
            </a:lvl2pPr>
            <a:lvl3pPr marL="0" marR="0" lvl="2" indent="0" algn="r" rtl="0">
              <a:spcBef>
                <a:spcPts val="0"/>
              </a:spcBef>
              <a:buNone/>
              <a:defRPr sz="800" b="0" i="0" u="none" strike="noStrike" cap="none">
                <a:solidFill>
                  <a:schemeClr val="dk2"/>
                </a:solidFill>
                <a:latin typeface="Arial"/>
                <a:ea typeface="Arial"/>
                <a:cs typeface="Arial"/>
                <a:sym typeface="Arial"/>
              </a:defRPr>
            </a:lvl3pPr>
            <a:lvl4pPr marL="0" marR="0" lvl="3" indent="0" algn="r" rtl="0">
              <a:spcBef>
                <a:spcPts val="0"/>
              </a:spcBef>
              <a:buNone/>
              <a:defRPr sz="800" b="0" i="0" u="none" strike="noStrike" cap="none">
                <a:solidFill>
                  <a:schemeClr val="dk2"/>
                </a:solidFill>
                <a:latin typeface="Arial"/>
                <a:ea typeface="Arial"/>
                <a:cs typeface="Arial"/>
                <a:sym typeface="Arial"/>
              </a:defRPr>
            </a:lvl4pPr>
            <a:lvl5pPr marL="0" marR="0" lvl="4" indent="0" algn="r" rtl="0">
              <a:spcBef>
                <a:spcPts val="0"/>
              </a:spcBef>
              <a:buNone/>
              <a:defRPr sz="800" b="0" i="0" u="none" strike="noStrike" cap="none">
                <a:solidFill>
                  <a:schemeClr val="dk2"/>
                </a:solidFill>
                <a:latin typeface="Arial"/>
                <a:ea typeface="Arial"/>
                <a:cs typeface="Arial"/>
                <a:sym typeface="Arial"/>
              </a:defRPr>
            </a:lvl5pPr>
            <a:lvl6pPr marL="0" marR="0" lvl="5" indent="0" algn="r" rtl="0">
              <a:spcBef>
                <a:spcPts val="0"/>
              </a:spcBef>
              <a:buNone/>
              <a:defRPr sz="800" b="0" i="0" u="none" strike="noStrike" cap="none">
                <a:solidFill>
                  <a:schemeClr val="dk2"/>
                </a:solidFill>
                <a:latin typeface="Arial"/>
                <a:ea typeface="Arial"/>
                <a:cs typeface="Arial"/>
                <a:sym typeface="Arial"/>
              </a:defRPr>
            </a:lvl6pPr>
            <a:lvl7pPr marL="0" marR="0" lvl="6" indent="0" algn="r" rtl="0">
              <a:spcBef>
                <a:spcPts val="0"/>
              </a:spcBef>
              <a:buNone/>
              <a:defRPr sz="800" b="0" i="0" u="none" strike="noStrike" cap="none">
                <a:solidFill>
                  <a:schemeClr val="dk2"/>
                </a:solidFill>
                <a:latin typeface="Arial"/>
                <a:ea typeface="Arial"/>
                <a:cs typeface="Arial"/>
                <a:sym typeface="Arial"/>
              </a:defRPr>
            </a:lvl7pPr>
            <a:lvl8pPr marL="0" marR="0" lvl="7" indent="0" algn="r" rtl="0">
              <a:spcBef>
                <a:spcPts val="0"/>
              </a:spcBef>
              <a:buNone/>
              <a:defRPr sz="800" b="0" i="0" u="none" strike="noStrike" cap="none">
                <a:solidFill>
                  <a:schemeClr val="dk2"/>
                </a:solidFill>
                <a:latin typeface="Arial"/>
                <a:ea typeface="Arial"/>
                <a:cs typeface="Arial"/>
                <a:sym typeface="Arial"/>
              </a:defRPr>
            </a:lvl8pPr>
            <a:lvl9pPr marL="0" marR="0" lvl="8" indent="0" algn="r" rtl="0">
              <a:spcBef>
                <a:spcPts val="0"/>
              </a:spcBef>
              <a:buNone/>
              <a:defRPr sz="800"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744" r:id="rId1"/>
    <p:sldLayoutId id="2147483751" r:id="rId2"/>
    <p:sldLayoutId id="2147483746" r:id="rId3"/>
    <p:sldLayoutId id="2147483752" r:id="rId4"/>
    <p:sldLayoutId id="2147483748" r:id="rId5"/>
    <p:sldLayoutId id="2147483753" r:id="rId6"/>
    <p:sldLayoutId id="2147483755" r:id="rId7"/>
    <p:sldLayoutId id="2147483754" r:id="rId8"/>
    <p:sldLayoutId id="2147483745" r:id="rId9"/>
    <p:sldLayoutId id="2147483756" r:id="rId10"/>
    <p:sldLayoutId id="2147483757" r:id="rId11"/>
    <p:sldLayoutId id="2147483743" r:id="rId12"/>
    <p:sldLayoutId id="2147483758" r:id="rId13"/>
    <p:sldLayoutId id="2147483759" r:id="rId14"/>
    <p:sldLayoutId id="2147483741" r:id="rId15"/>
    <p:sldLayoutId id="2147483760" r:id="rId16"/>
    <p:sldLayoutId id="2147483742" r:id="rId17"/>
    <p:sldLayoutId id="2147483761" r:id="rId18"/>
    <p:sldLayoutId id="2147483747" r:id="rId19"/>
    <p:sldLayoutId id="2147483655" r:id="rId20"/>
    <p:sldLayoutId id="2147483656" r:id="rId21"/>
    <p:sldLayoutId id="2147483740" r:id="rId22"/>
    <p:sldLayoutId id="2147483672" r:id="rId23"/>
    <p:sldLayoutId id="2147483737" r:id="rId24"/>
    <p:sldLayoutId id="2147483736" r:id="rId25"/>
    <p:sldLayoutId id="214748373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1" i="0" u="none" strike="noStrike" cap="none">
          <a:solidFill>
            <a:srgbClr val="EEE4CF"/>
          </a:solidFill>
          <a:latin typeface="Avenir Next" panose="020B0503020202020204" pitchFamily="34" charset="0"/>
          <a:ea typeface="Avenir Next" panose="020B0503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07">
          <p15:clr>
            <a:srgbClr val="F26B43"/>
          </p15:clr>
        </p15:guide>
        <p15:guide id="2" orient="horz" pos="300">
          <p15:clr>
            <a:srgbClr val="F26B43"/>
          </p15:clr>
        </p15:guide>
        <p15:guide id="3" orient="horz" pos="4012">
          <p15:clr>
            <a:srgbClr val="F26B43"/>
          </p15:clr>
        </p15:guide>
        <p15:guide id="4" pos="370">
          <p15:clr>
            <a:srgbClr val="F26B43"/>
          </p15:clr>
        </p15:guide>
        <p15:guide id="5" pos="7310">
          <p15:clr>
            <a:srgbClr val="F26B43"/>
          </p15:clr>
        </p15:guide>
        <p15:guide id="6" orient="horz" pos="413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9E620F-D946-3605-95AC-92ED46FBAC30}"/>
              </a:ext>
            </a:extLst>
          </p:cNvPr>
          <p:cNvSpPr/>
          <p:nvPr/>
        </p:nvSpPr>
        <p:spPr>
          <a:xfrm>
            <a:off x="0" y="3213100"/>
            <a:ext cx="12192000" cy="3644900"/>
          </a:xfrm>
          <a:prstGeom prst="rect">
            <a:avLst/>
          </a:prstGeom>
          <a:solidFill>
            <a:srgbClr val="4032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Google Shape;1444;p4">
            <a:extLst>
              <a:ext uri="{FF2B5EF4-FFF2-40B4-BE49-F238E27FC236}">
                <a16:creationId xmlns:a16="http://schemas.microsoft.com/office/drawing/2014/main" id="{5AE6E184-92D0-0E7E-49FC-038E5CD7B9CE}"/>
              </a:ext>
            </a:extLst>
          </p:cNvPr>
          <p:cNvSpPr txBox="1">
            <a:spLocks/>
          </p:cNvSpPr>
          <p:nvPr/>
        </p:nvSpPr>
        <p:spPr>
          <a:xfrm>
            <a:off x="2357377" y="1180605"/>
            <a:ext cx="7477247" cy="203249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1800"/>
              <a:buFont typeface="Arial Black"/>
              <a:buNone/>
              <a:defRPr sz="3200" b="1" i="0" u="none" strike="noStrike" cap="none">
                <a:solidFill>
                  <a:srgbClr val="05028B"/>
                </a:solidFill>
                <a:latin typeface="Avenir Next LT Pro" panose="020B0504020202020204" pitchFamily="34" charset="77"/>
                <a:ea typeface="Arial Black"/>
                <a:cs typeface="Arial Black"/>
                <a:sym typeface="Arial Black"/>
              </a:defRPr>
            </a:lvl1pPr>
            <a:lvl2pPr marR="0" lvl="1"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3600"/>
            </a:pPr>
            <a:r>
              <a:rPr lang="en-GB" sz="4000" dirty="0"/>
              <a:t>ELECTION MANIFESTO BRIEFING</a:t>
            </a:r>
          </a:p>
        </p:txBody>
      </p:sp>
      <p:sp>
        <p:nvSpPr>
          <p:cNvPr id="12" name="Rectangle 11">
            <a:extLst>
              <a:ext uri="{FF2B5EF4-FFF2-40B4-BE49-F238E27FC236}">
                <a16:creationId xmlns:a16="http://schemas.microsoft.com/office/drawing/2014/main" id="{C7D6D5D2-A4BD-E15C-38F3-9AC43D94CA7A}"/>
              </a:ext>
            </a:extLst>
          </p:cNvPr>
          <p:cNvSpPr/>
          <p:nvPr/>
        </p:nvSpPr>
        <p:spPr>
          <a:xfrm>
            <a:off x="4991100" y="0"/>
            <a:ext cx="2209800" cy="838200"/>
          </a:xfrm>
          <a:prstGeom prst="rect">
            <a:avLst/>
          </a:prstGeom>
          <a:solidFill>
            <a:srgbClr val="0502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erson standing in front of a crowd of people&#10;&#10;Description automatically generated">
            <a:extLst>
              <a:ext uri="{FF2B5EF4-FFF2-40B4-BE49-F238E27FC236}">
                <a16:creationId xmlns:a16="http://schemas.microsoft.com/office/drawing/2014/main" id="{4D2CAA11-16AB-016C-01E8-00E447AF6DD7}"/>
              </a:ext>
            </a:extLst>
          </p:cNvPr>
          <p:cNvPicPr>
            <a:picLocks noChangeAspect="1"/>
          </p:cNvPicPr>
          <p:nvPr/>
        </p:nvPicPr>
        <p:blipFill rotWithShape="1">
          <a:blip r:embed="rId2">
            <a:extLst>
              <a:ext uri="{28A0092B-C50C-407E-A947-70E740481C1C}">
                <a14:useLocalDpi xmlns:a14="http://schemas.microsoft.com/office/drawing/2010/main" val="0"/>
              </a:ext>
            </a:extLst>
          </a:blip>
          <a:srcRect l="36051" t="1451" r="35553" b="90467"/>
          <a:stretch/>
        </p:blipFill>
        <p:spPr bwMode="auto">
          <a:xfrm>
            <a:off x="5055151" y="0"/>
            <a:ext cx="2081699" cy="838200"/>
          </a:xfrm>
          <a:prstGeom prst="rect">
            <a:avLst/>
          </a:prstGeom>
          <a:noFill/>
          <a:ln>
            <a:noFill/>
          </a:ln>
        </p:spPr>
      </p:pic>
      <p:pic>
        <p:nvPicPr>
          <p:cNvPr id="5" name="Picture 2" descr="Coming up in the Commons: 12-16 July - UK Parliament">
            <a:extLst>
              <a:ext uri="{FF2B5EF4-FFF2-40B4-BE49-F238E27FC236}">
                <a16:creationId xmlns:a16="http://schemas.microsoft.com/office/drawing/2014/main" id="{B1570B60-65D3-0153-3EE9-67722D7A4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602" y="2575010"/>
            <a:ext cx="5730796" cy="3822441"/>
          </a:xfrm>
          <a:prstGeom prst="snip2DiagRect">
            <a:avLst/>
          </a:prstGeom>
          <a:solidFill>
            <a:srgbClr val="FFFFFF">
              <a:shade val="85000"/>
            </a:srgbClr>
          </a:solidFill>
          <a:ln w="88900" cap="sq">
            <a:solidFill>
              <a:schemeClr val="tx1">
                <a:lumMod val="75000"/>
                <a:lumOff val="2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5143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82" name="Google Shape;2284;p33">
            <a:extLst>
              <a:ext uri="{FF2B5EF4-FFF2-40B4-BE49-F238E27FC236}">
                <a16:creationId xmlns:a16="http://schemas.microsoft.com/office/drawing/2014/main" id="{63146320-F17E-CD40-9E2E-BC8953CF3211}"/>
              </a:ext>
            </a:extLst>
          </p:cNvPr>
          <p:cNvSpPr/>
          <p:nvPr/>
        </p:nvSpPr>
        <p:spPr>
          <a:xfrm rot="5400000">
            <a:off x="5862839" y="-114945"/>
            <a:ext cx="610101" cy="12335774"/>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sp>
        <p:nvSpPr>
          <p:cNvPr id="81" name="Google Shape;2284;p33">
            <a:extLst>
              <a:ext uri="{FF2B5EF4-FFF2-40B4-BE49-F238E27FC236}">
                <a16:creationId xmlns:a16="http://schemas.microsoft.com/office/drawing/2014/main" id="{61E58DD3-FA52-7248-9EEB-FCF4B35FAF72}"/>
              </a:ext>
            </a:extLst>
          </p:cNvPr>
          <p:cNvSpPr/>
          <p:nvPr/>
        </p:nvSpPr>
        <p:spPr>
          <a:xfrm rot="5400000">
            <a:off x="5824019" y="-5004442"/>
            <a:ext cx="610101" cy="12258137"/>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grpSp>
        <p:nvGrpSpPr>
          <p:cNvPr id="2325" name="Google Shape;2325;p35"/>
          <p:cNvGrpSpPr/>
          <p:nvPr/>
        </p:nvGrpSpPr>
        <p:grpSpPr>
          <a:xfrm>
            <a:off x="4965594" y="1539241"/>
            <a:ext cx="3376149" cy="4026539"/>
            <a:chOff x="4965594" y="-1227016"/>
            <a:chExt cx="2743383" cy="9839569"/>
          </a:xfrm>
        </p:grpSpPr>
        <p:cxnSp>
          <p:nvCxnSpPr>
            <p:cNvPr id="2326" name="Google Shape;2326;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27" name="Google Shape;2327;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2346" name="Google Shape;2346;p35"/>
          <p:cNvGrpSpPr/>
          <p:nvPr/>
        </p:nvGrpSpPr>
        <p:grpSpPr>
          <a:xfrm>
            <a:off x="4965594" y="921747"/>
            <a:ext cx="3376149" cy="437273"/>
            <a:chOff x="4965594" y="-1227016"/>
            <a:chExt cx="2743383" cy="9839569"/>
          </a:xfrm>
        </p:grpSpPr>
        <p:cxnSp>
          <p:nvCxnSpPr>
            <p:cNvPr id="2347" name="Google Shape;2347;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48" name="Google Shape;2348;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2355" name="Google Shape;2355;p35"/>
          <p:cNvSpPr txBox="1"/>
          <p:nvPr/>
        </p:nvSpPr>
        <p:spPr>
          <a:xfrm>
            <a:off x="263122" y="202122"/>
            <a:ext cx="782423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05028B"/>
                </a:solidFill>
                <a:latin typeface="Avenir Next LT Pro" panose="020B0504020202020204" pitchFamily="34" charset="77"/>
                <a:sym typeface="Arial Black"/>
              </a:rPr>
              <a:t>GOVERNMENT CONTRACTS</a:t>
            </a:r>
            <a:endParaRPr b="1">
              <a:solidFill>
                <a:srgbClr val="05028B"/>
              </a:solidFill>
              <a:latin typeface="Avenir Next LT Pro" panose="020B0504020202020204" pitchFamily="34" charset="77"/>
            </a:endParaRPr>
          </a:p>
        </p:txBody>
      </p:sp>
      <p:sp>
        <p:nvSpPr>
          <p:cNvPr id="2356" name="Google Shape;2356;p35"/>
          <p:cNvSpPr txBox="1"/>
          <p:nvPr/>
        </p:nvSpPr>
        <p:spPr>
          <a:xfrm>
            <a:off x="263123" y="3000497"/>
            <a:ext cx="134791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5028B"/>
                </a:solidFill>
                <a:latin typeface="Avenir Next LT Pro" panose="020B0504020202020204" pitchFamily="34" charset="77"/>
                <a:ea typeface="Arial Black"/>
                <a:cs typeface="Arial Black"/>
                <a:sym typeface="Arial Black"/>
              </a:rPr>
              <a:t>Key policies</a:t>
            </a:r>
            <a:endParaRPr>
              <a:solidFill>
                <a:srgbClr val="05028B"/>
              </a:solidFill>
              <a:latin typeface="Avenir Next LT Pro" panose="020B0504020202020204" pitchFamily="34" charset="77"/>
            </a:endParaRPr>
          </a:p>
        </p:txBody>
      </p:sp>
      <p:sp>
        <p:nvSpPr>
          <p:cNvPr id="2381" name="Google Shape;2381;p35"/>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a:p>
        </p:txBody>
      </p:sp>
      <p:pic>
        <p:nvPicPr>
          <p:cNvPr id="2" name="Picture 2">
            <a:extLst>
              <a:ext uri="{FF2B5EF4-FFF2-40B4-BE49-F238E27FC236}">
                <a16:creationId xmlns:a16="http://schemas.microsoft.com/office/drawing/2014/main" id="{D92927B2-06E2-8F16-E804-5BCD265AF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159" y="220724"/>
            <a:ext cx="784671" cy="489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68F021C6-1ED0-C0C5-888F-EE7EBA28338F}"/>
              </a:ext>
            </a:extLst>
          </p:cNvPr>
          <p:cNvGraphicFramePr>
            <a:graphicFrameLocks noGrp="1"/>
          </p:cNvGraphicFramePr>
          <p:nvPr>
            <p:extLst>
              <p:ext uri="{D42A27DB-BD31-4B8C-83A1-F6EECF244321}">
                <p14:modId xmlns:p14="http://schemas.microsoft.com/office/powerpoint/2010/main" val="2222245455"/>
              </p:ext>
            </p:extLst>
          </p:nvPr>
        </p:nvGraphicFramePr>
        <p:xfrm>
          <a:off x="5086488" y="1539240"/>
          <a:ext cx="3151735" cy="4026539"/>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b="0" i="0" u="none" strike="noStrike" cap="none">
                          <a:solidFill>
                            <a:srgbClr val="000000"/>
                          </a:solidFill>
                          <a:effectLst/>
                          <a:latin typeface="Avenir Next LT Pro" panose="020B0504020202020204" pitchFamily="34" charset="0"/>
                          <a:cs typeface="Arial"/>
                          <a:sym typeface="Arial"/>
                        </a:rPr>
                        <a:t>Improve public sector procurement with the goal of at least 50% of food expenditure spent on food produced locally or to higher environmental production standards.</a:t>
                      </a:r>
                    </a:p>
                    <a:p>
                      <a:pPr marL="342900" lvl="0" indent="-342900" algn="l">
                        <a:lnSpc>
                          <a:spcPct val="115000"/>
                        </a:lnSpc>
                        <a:buFont typeface="Symbol" panose="05050102010706020507" pitchFamily="18" charset="2"/>
                        <a:buChar char=""/>
                      </a:pPr>
                      <a:r>
                        <a:rPr lang="en-GB" sz="1300" b="0" i="0" u="none" strike="noStrike" cap="none">
                          <a:solidFill>
                            <a:srgbClr val="000000"/>
                          </a:solidFill>
                          <a:effectLst/>
                          <a:latin typeface="Avenir Next LT Pro" panose="020B0504020202020204" pitchFamily="34" charset="0"/>
                          <a:cs typeface="Arial"/>
                          <a:sym typeface="Arial"/>
                        </a:rPr>
                        <a:t>Work with public sector organisations including local authorities and NHS trusts and companies benefitting from  government contracts to ensure that procurement opportunities are focused on SMEs in their local economies where possible and practical.</a:t>
                      </a:r>
                    </a:p>
                    <a:p>
                      <a:pPr marL="342900" lvl="0" indent="-342900" algn="l">
                        <a:lnSpc>
                          <a:spcPct val="115000"/>
                        </a:lnSpc>
                        <a:buFont typeface="Symbol" panose="05050102010706020507" pitchFamily="18" charset="2"/>
                        <a:buChar char=""/>
                      </a:pPr>
                      <a:endParaRPr lang="en-GB" sz="1300">
                        <a:effectLst/>
                        <a:latin typeface="Avenir Next LT Pro" panose="020B0504020202020204" pitchFamily="34" charset="0"/>
                      </a:endParaRP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7" name="Google Shape;2343;p35">
            <a:extLst>
              <a:ext uri="{FF2B5EF4-FFF2-40B4-BE49-F238E27FC236}">
                <a16:creationId xmlns:a16="http://schemas.microsoft.com/office/drawing/2014/main" id="{02C14297-D4C0-3737-9239-78417D22D314}"/>
              </a:ext>
            </a:extLst>
          </p:cNvPr>
          <p:cNvSpPr txBox="1"/>
          <p:nvPr/>
        </p:nvSpPr>
        <p:spPr>
          <a:xfrm>
            <a:off x="5372290"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CONSERVATIVE</a:t>
            </a:r>
            <a:endParaRPr>
              <a:solidFill>
                <a:srgbClr val="05028B"/>
              </a:solidFill>
              <a:latin typeface="Avenir Next LT Pro" panose="020B0504020202020204" pitchFamily="34" charset="77"/>
            </a:endParaRPr>
          </a:p>
        </p:txBody>
      </p:sp>
      <p:graphicFrame>
        <p:nvGraphicFramePr>
          <p:cNvPr id="4" name="Table 3">
            <a:extLst>
              <a:ext uri="{FF2B5EF4-FFF2-40B4-BE49-F238E27FC236}">
                <a16:creationId xmlns:a16="http://schemas.microsoft.com/office/drawing/2014/main" id="{E42B378D-AA7E-DB06-BFD1-1D71C64DBFA4}"/>
              </a:ext>
            </a:extLst>
          </p:cNvPr>
          <p:cNvGraphicFramePr>
            <a:graphicFrameLocks noGrp="1"/>
          </p:cNvGraphicFramePr>
          <p:nvPr>
            <p:extLst>
              <p:ext uri="{D42A27DB-BD31-4B8C-83A1-F6EECF244321}">
                <p14:modId xmlns:p14="http://schemas.microsoft.com/office/powerpoint/2010/main" val="2560342802"/>
              </p:ext>
            </p:extLst>
          </p:nvPr>
        </p:nvGraphicFramePr>
        <p:xfrm>
          <a:off x="8462636" y="1538085"/>
          <a:ext cx="3484948" cy="4026539"/>
        </p:xfrm>
        <a:graphic>
          <a:graphicData uri="http://schemas.openxmlformats.org/drawingml/2006/table">
            <a:tbl>
              <a:tblPr>
                <a:tableStyleId>{B4287654-D43E-44F4-87D4-D8D652C2D956}</a:tableStyleId>
              </a:tblPr>
              <a:tblGrid>
                <a:gridCol w="3484948">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Tackle the late payments crisis by requiring all government agencies and contractors and companies with more than 250 employees to sign up to the prompt payment code, making it enforceable.</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grpSp>
        <p:nvGrpSpPr>
          <p:cNvPr id="5" name="Google Shape;2346;p35">
            <a:extLst>
              <a:ext uri="{FF2B5EF4-FFF2-40B4-BE49-F238E27FC236}">
                <a16:creationId xmlns:a16="http://schemas.microsoft.com/office/drawing/2014/main" id="{E1F42587-2C6F-A0BA-01C4-7BEF0F68BCB2}"/>
              </a:ext>
            </a:extLst>
          </p:cNvPr>
          <p:cNvGrpSpPr/>
          <p:nvPr/>
        </p:nvGrpSpPr>
        <p:grpSpPr>
          <a:xfrm>
            <a:off x="1589445" y="926494"/>
            <a:ext cx="3376149" cy="437273"/>
            <a:chOff x="4965594" y="-1227016"/>
            <a:chExt cx="2743383" cy="9839569"/>
          </a:xfrm>
        </p:grpSpPr>
        <p:cxnSp>
          <p:nvCxnSpPr>
            <p:cNvPr id="10" name="Google Shape;2347;p35">
              <a:extLst>
                <a:ext uri="{FF2B5EF4-FFF2-40B4-BE49-F238E27FC236}">
                  <a16:creationId xmlns:a16="http://schemas.microsoft.com/office/drawing/2014/main" id="{7F888B04-82A7-8B9B-9806-0C3B83A9F1FE}"/>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1" name="Google Shape;2348;p35">
              <a:extLst>
                <a:ext uri="{FF2B5EF4-FFF2-40B4-BE49-F238E27FC236}">
                  <a16:creationId xmlns:a16="http://schemas.microsoft.com/office/drawing/2014/main" id="{72A9AC7B-FC55-1834-ECAF-987913E14EED}"/>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12" name="Google Shape;2325;p35">
            <a:extLst>
              <a:ext uri="{FF2B5EF4-FFF2-40B4-BE49-F238E27FC236}">
                <a16:creationId xmlns:a16="http://schemas.microsoft.com/office/drawing/2014/main" id="{084819B5-86B7-D539-D105-486522C7F8A0}"/>
              </a:ext>
            </a:extLst>
          </p:cNvPr>
          <p:cNvGrpSpPr/>
          <p:nvPr/>
        </p:nvGrpSpPr>
        <p:grpSpPr>
          <a:xfrm>
            <a:off x="1589445" y="1533019"/>
            <a:ext cx="3376149" cy="4026539"/>
            <a:chOff x="4965594" y="-1227016"/>
            <a:chExt cx="2743383" cy="9839569"/>
          </a:xfrm>
        </p:grpSpPr>
        <p:cxnSp>
          <p:nvCxnSpPr>
            <p:cNvPr id="13" name="Google Shape;2326;p35">
              <a:extLst>
                <a:ext uri="{FF2B5EF4-FFF2-40B4-BE49-F238E27FC236}">
                  <a16:creationId xmlns:a16="http://schemas.microsoft.com/office/drawing/2014/main" id="{35AA0087-7646-80B1-4ED3-88ECE38A2D21}"/>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4" name="Google Shape;2327;p35">
              <a:extLst>
                <a:ext uri="{FF2B5EF4-FFF2-40B4-BE49-F238E27FC236}">
                  <a16:creationId xmlns:a16="http://schemas.microsoft.com/office/drawing/2014/main" id="{4436D50D-09F6-A92B-2518-EB6B4DA3BE14}"/>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15" name="Google Shape;2343;p35">
            <a:extLst>
              <a:ext uri="{FF2B5EF4-FFF2-40B4-BE49-F238E27FC236}">
                <a16:creationId xmlns:a16="http://schemas.microsoft.com/office/drawing/2014/main" id="{6303C1D8-437E-F60B-E9F9-7A98F21C795F}"/>
              </a:ext>
            </a:extLst>
          </p:cNvPr>
          <p:cNvSpPr txBox="1"/>
          <p:nvPr/>
        </p:nvSpPr>
        <p:spPr>
          <a:xfrm>
            <a:off x="1996141"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LABOUR</a:t>
            </a:r>
            <a:endParaRPr>
              <a:solidFill>
                <a:srgbClr val="05028B"/>
              </a:solidFill>
              <a:latin typeface="Avenir Next LT Pro" panose="020B0504020202020204" pitchFamily="34" charset="77"/>
            </a:endParaRPr>
          </a:p>
        </p:txBody>
      </p:sp>
      <p:graphicFrame>
        <p:nvGraphicFramePr>
          <p:cNvPr id="3" name="Table 2">
            <a:extLst>
              <a:ext uri="{FF2B5EF4-FFF2-40B4-BE49-F238E27FC236}">
                <a16:creationId xmlns:a16="http://schemas.microsoft.com/office/drawing/2014/main" id="{7816D219-1E21-4A34-1809-78D1560873F1}"/>
              </a:ext>
            </a:extLst>
          </p:cNvPr>
          <p:cNvGraphicFramePr>
            <a:graphicFrameLocks noGrp="1"/>
          </p:cNvGraphicFramePr>
          <p:nvPr>
            <p:extLst>
              <p:ext uri="{D42A27DB-BD31-4B8C-83A1-F6EECF244321}">
                <p14:modId xmlns:p14="http://schemas.microsoft.com/office/powerpoint/2010/main" val="3651450996"/>
              </p:ext>
            </p:extLst>
          </p:nvPr>
        </p:nvGraphicFramePr>
        <p:xfrm>
          <a:off x="1710339" y="1529068"/>
          <a:ext cx="3151735" cy="4026539"/>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Implement a new Office for Value for Money to ensure all taxpayers’ money is spent wisely and the implementation of a new National Procurement Plan to ensure social value is mandatory in contract design.</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6" name="Google Shape;2343;p35">
            <a:extLst>
              <a:ext uri="{FF2B5EF4-FFF2-40B4-BE49-F238E27FC236}">
                <a16:creationId xmlns:a16="http://schemas.microsoft.com/office/drawing/2014/main" id="{6671717D-CCFF-1E3F-380E-43210961230A}"/>
              </a:ext>
            </a:extLst>
          </p:cNvPr>
          <p:cNvSpPr txBox="1"/>
          <p:nvPr/>
        </p:nvSpPr>
        <p:spPr>
          <a:xfrm>
            <a:off x="8553083" y="848725"/>
            <a:ext cx="3164809"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LIBERAL DEMOCRAT</a:t>
            </a:r>
            <a:r>
              <a:rPr lang="en-GB" sz="1800" b="1">
                <a:solidFill>
                  <a:srgbClr val="05028B"/>
                </a:solidFill>
                <a:latin typeface="Avenir Next LT Pro" panose="020B0504020202020204" pitchFamily="34" charset="77"/>
              </a:rPr>
              <a:t>S</a:t>
            </a:r>
            <a:endParaRPr>
              <a:solidFill>
                <a:srgbClr val="05028B"/>
              </a:solidFill>
              <a:latin typeface="Avenir Next LT Pro" panose="020B0504020202020204" pitchFamily="34" charset="77"/>
            </a:endParaRPr>
          </a:p>
        </p:txBody>
      </p:sp>
    </p:spTree>
    <p:extLst>
      <p:ext uri="{BB962C8B-B14F-4D97-AF65-F5344CB8AC3E}">
        <p14:creationId xmlns:p14="http://schemas.microsoft.com/office/powerpoint/2010/main" val="3269856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284;p33">
            <a:extLst>
              <a:ext uri="{FF2B5EF4-FFF2-40B4-BE49-F238E27FC236}">
                <a16:creationId xmlns:a16="http://schemas.microsoft.com/office/drawing/2014/main" id="{E53FB6FC-2C27-96C1-2169-70C36AA7748E}"/>
              </a:ext>
            </a:extLst>
          </p:cNvPr>
          <p:cNvSpPr/>
          <p:nvPr/>
        </p:nvSpPr>
        <p:spPr>
          <a:xfrm rot="5400000">
            <a:off x="1178100" y="-137494"/>
            <a:ext cx="6034927" cy="7956061"/>
          </a:xfrm>
          <a:prstGeom prst="round2SameRect">
            <a:avLst>
              <a:gd name="adj1" fmla="val 0"/>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sp>
        <p:nvSpPr>
          <p:cNvPr id="3" name="Slide Number Placeholder 2">
            <a:extLst>
              <a:ext uri="{FF2B5EF4-FFF2-40B4-BE49-F238E27FC236}">
                <a16:creationId xmlns:a16="http://schemas.microsoft.com/office/drawing/2014/main" id="{C180C760-A60C-AAD4-AB6B-8DE1FA813A01}"/>
              </a:ext>
            </a:extLst>
          </p:cNvPr>
          <p:cNvSpPr>
            <a:spLocks noGrp="1"/>
          </p:cNvSpPr>
          <p:nvPr>
            <p:ph type="sldNum" idx="12"/>
          </p:nvPr>
        </p:nvSpPr>
        <p:spPr>
          <a:xfrm>
            <a:off x="8860630" y="6472865"/>
            <a:ext cx="2743200" cy="160337"/>
          </a:xfrm>
        </p:spPr>
        <p:txBody>
          <a:bodyPr/>
          <a:lstStyle/>
          <a:p>
            <a:fld id="{00000000-1234-1234-1234-123412341234}" type="slidenum">
              <a:rPr lang="en-GB" smtClean="0"/>
              <a:pPr/>
              <a:t>2</a:t>
            </a:fld>
            <a:endParaRPr lang="en-GB"/>
          </a:p>
        </p:txBody>
      </p:sp>
      <p:pic>
        <p:nvPicPr>
          <p:cNvPr id="4" name="Picture 2">
            <a:extLst>
              <a:ext uri="{FF2B5EF4-FFF2-40B4-BE49-F238E27FC236}">
                <a16:creationId xmlns:a16="http://schemas.microsoft.com/office/drawing/2014/main" id="{6D9E552B-60F7-92EF-B004-AD02EE341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159" y="220724"/>
            <a:ext cx="784671" cy="48928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E1A256F9-B053-49C9-A899-FAE6E8C956EC}"/>
              </a:ext>
            </a:extLst>
          </p:cNvPr>
          <p:cNvCxnSpPr>
            <a:cxnSpLocks/>
          </p:cNvCxnSpPr>
          <p:nvPr/>
        </p:nvCxnSpPr>
        <p:spPr>
          <a:xfrm flipH="1">
            <a:off x="217533" y="599866"/>
            <a:ext cx="10463167" cy="0"/>
          </a:xfrm>
          <a:prstGeom prst="line">
            <a:avLst/>
          </a:prstGeom>
          <a:ln>
            <a:solidFill>
              <a:srgbClr val="05028B"/>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90CE9703-3F46-9D62-D517-283EB9400A61}"/>
              </a:ext>
            </a:extLst>
          </p:cNvPr>
          <p:cNvGraphicFramePr>
            <a:graphicFrameLocks noGrp="1"/>
          </p:cNvGraphicFramePr>
          <p:nvPr>
            <p:extLst>
              <p:ext uri="{D42A27DB-BD31-4B8C-83A1-F6EECF244321}">
                <p14:modId xmlns:p14="http://schemas.microsoft.com/office/powerpoint/2010/main" val="1807019769"/>
              </p:ext>
            </p:extLst>
          </p:nvPr>
        </p:nvGraphicFramePr>
        <p:xfrm>
          <a:off x="250390" y="944921"/>
          <a:ext cx="7658363" cy="6135497"/>
        </p:xfrm>
        <a:graphic>
          <a:graphicData uri="http://schemas.openxmlformats.org/drawingml/2006/table">
            <a:tbl>
              <a:tblPr>
                <a:tableStyleId>{B4287654-D43E-44F4-87D4-D8D652C2D956}</a:tableStyleId>
              </a:tblPr>
              <a:tblGrid>
                <a:gridCol w="7658363">
                  <a:extLst>
                    <a:ext uri="{9D8B030D-6E8A-4147-A177-3AD203B41FA5}">
                      <a16:colId xmlns:a16="http://schemas.microsoft.com/office/drawing/2014/main" val="3536390310"/>
                    </a:ext>
                  </a:extLst>
                </a:gridCol>
              </a:tblGrid>
              <a:tr h="4026539">
                <a:tc>
                  <a:txBody>
                    <a:bodyPr/>
                    <a:lstStyle/>
                    <a:p>
                      <a:pPr marL="285750" marR="0" lvl="0" indent="-285750" algn="just"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en-GB" sz="1300" dirty="0">
                          <a:effectLst/>
                          <a:latin typeface="Avenir Next LT Pro" panose="020B0504020202020204" pitchFamily="34" charset="0"/>
                        </a:rPr>
                        <a:t>Both Labour and the Liberal Democrats have committed to scrapping business rates in their current form, while the Conservatives have pledged to ease the burden of business rates on the high street, leisure and hospitality by gradually increasing the tax for online shopping warehouses. </a:t>
                      </a:r>
                    </a:p>
                    <a:p>
                      <a:pPr marL="285750" marR="0" lvl="0" indent="-285750" algn="just"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endParaRPr lang="en-GB" sz="1300" dirty="0">
                        <a:effectLst/>
                        <a:latin typeface="Avenir Next LT Pro" panose="020B0504020202020204" pitchFamily="34" charset="0"/>
                      </a:endParaRPr>
                    </a:p>
                    <a:p>
                      <a:pPr marL="285750" marR="0" lvl="0" indent="-285750" algn="just" defTabSz="914400" rtl="0" eaLnBrk="1" fontAlgn="auto" latinLnBrk="0" hangingPunct="1">
                        <a:lnSpc>
                          <a:spcPct val="115000"/>
                        </a:lnSpc>
                        <a:spcBef>
                          <a:spcPts val="0"/>
                        </a:spcBef>
                        <a:spcAft>
                          <a:spcPts val="0"/>
                        </a:spcAft>
                        <a:buClr>
                          <a:srgbClr val="000000"/>
                        </a:buClr>
                        <a:buSzTx/>
                        <a:buFont typeface="Arial" panose="020B0604020202020204" pitchFamily="34" charset="0"/>
                        <a:buChar char="•"/>
                        <a:tabLst/>
                        <a:defRPr/>
                      </a:pPr>
                      <a:r>
                        <a:rPr lang="en-GB" sz="1300" dirty="0">
                          <a:effectLst/>
                          <a:latin typeface="Avenir Next LT Pro" panose="020B0504020202020204" pitchFamily="34" charset="0"/>
                        </a:rPr>
                        <a:t>Labour have committed in their first 100 days to increasing workers' rights, strengthening protections for trade unions and recommending a higher national minimum wage which accounts for the cost of living.</a:t>
                      </a:r>
                    </a:p>
                    <a:p>
                      <a:pPr marL="285750" lvl="0" indent="-285750" algn="just">
                        <a:lnSpc>
                          <a:spcPct val="115000"/>
                        </a:lnSpc>
                        <a:buFont typeface="Arial" panose="020B0604020202020204" pitchFamily="34" charset="0"/>
                        <a:buChar char="•"/>
                      </a:pPr>
                      <a:endParaRPr lang="en-GB" sz="1300" dirty="0">
                        <a:effectLst/>
                        <a:latin typeface="Avenir Next LT Pro" panose="020B0504020202020204" pitchFamily="34" charset="0"/>
                      </a:endParaRPr>
                    </a:p>
                    <a:p>
                      <a:pPr marL="285750" lvl="0" indent="-285750" algn="just">
                        <a:lnSpc>
                          <a:spcPct val="115000"/>
                        </a:lnSpc>
                        <a:buFont typeface="Arial" panose="020B0604020202020204" pitchFamily="34" charset="0"/>
                        <a:buChar char="•"/>
                      </a:pPr>
                      <a:r>
                        <a:rPr lang="en-GB" sz="1300" dirty="0">
                          <a:effectLst/>
                          <a:latin typeface="Avenir Next LT Pro" panose="020B0504020202020204" pitchFamily="34" charset="0"/>
                        </a:rPr>
                        <a:t>All three parties support a clampdown on crime which includes tougher sentences for assaults against retail workers. </a:t>
                      </a:r>
                    </a:p>
                    <a:p>
                      <a:pPr marL="285750" lvl="0" indent="-285750" algn="just">
                        <a:lnSpc>
                          <a:spcPct val="115000"/>
                        </a:lnSpc>
                        <a:buFont typeface="Arial" panose="020B0604020202020204" pitchFamily="34" charset="0"/>
                        <a:buChar char="•"/>
                      </a:pPr>
                      <a:endParaRPr lang="en-GB" sz="1300" dirty="0">
                        <a:effectLst/>
                        <a:latin typeface="Avenir Next LT Pro" panose="020B0504020202020204" pitchFamily="34" charset="0"/>
                      </a:endParaRPr>
                    </a:p>
                    <a:p>
                      <a:pPr marL="285750" lvl="0" indent="-285750" algn="just">
                        <a:lnSpc>
                          <a:spcPct val="115000"/>
                        </a:lnSpc>
                        <a:buFont typeface="Arial" panose="020B0604020202020204" pitchFamily="34" charset="0"/>
                        <a:buChar char="•"/>
                      </a:pPr>
                      <a:r>
                        <a:rPr lang="en-GB" sz="1300" dirty="0">
                          <a:effectLst/>
                          <a:latin typeface="Avenir Next LT Pro" panose="020B0504020202020204" pitchFamily="34" charset="0"/>
                        </a:rPr>
                        <a:t>Both Labour and the Liberal Democrats are seeking to reform the apprenticeship levy to a broader and more flexible skills and training levy. </a:t>
                      </a:r>
                    </a:p>
                    <a:p>
                      <a:pPr marL="285750" lvl="0" indent="-285750" algn="just">
                        <a:lnSpc>
                          <a:spcPct val="115000"/>
                        </a:lnSpc>
                        <a:buFont typeface="Arial" panose="020B0604020202020204" pitchFamily="34" charset="0"/>
                        <a:buChar char="•"/>
                      </a:pPr>
                      <a:endParaRPr lang="en-GB" sz="1300" dirty="0">
                        <a:effectLst/>
                        <a:latin typeface="Avenir Next LT Pro" panose="020B0504020202020204" pitchFamily="34" charset="0"/>
                      </a:endParaRPr>
                    </a:p>
                    <a:p>
                      <a:pPr marL="285750" lvl="0" indent="-285750" algn="just">
                        <a:lnSpc>
                          <a:spcPct val="115000"/>
                        </a:lnSpc>
                        <a:buFont typeface="Arial" panose="020B0604020202020204" pitchFamily="34" charset="0"/>
                        <a:buChar char="•"/>
                      </a:pPr>
                      <a:r>
                        <a:rPr lang="en-GB" sz="1300" dirty="0">
                          <a:effectLst/>
                          <a:latin typeface="Avenir Next LT Pro" panose="020B0504020202020204" pitchFamily="34" charset="0"/>
                        </a:rPr>
                        <a:t>The Tobacco and Vapes Bill, which was shelved at the same time as the Criminal Justice Bill, will be revived by the Conservatives.</a:t>
                      </a:r>
                    </a:p>
                    <a:p>
                      <a:pPr marL="285750" lvl="0" indent="-285750" algn="just">
                        <a:lnSpc>
                          <a:spcPct val="115000"/>
                        </a:lnSpc>
                        <a:buFont typeface="Arial" panose="020B0604020202020204" pitchFamily="34" charset="0"/>
                        <a:buChar char="•"/>
                      </a:pPr>
                      <a:endParaRPr lang="en-GB" sz="1300" dirty="0">
                        <a:effectLst/>
                        <a:latin typeface="Avenir Next LT Pro" panose="020B0504020202020204" pitchFamily="34" charset="0"/>
                      </a:endParaRPr>
                    </a:p>
                    <a:p>
                      <a:pPr marL="285750" lvl="0" indent="-285750" algn="just">
                        <a:lnSpc>
                          <a:spcPct val="115000"/>
                        </a:lnSpc>
                        <a:buFont typeface="Arial" panose="020B0604020202020204" pitchFamily="34" charset="0"/>
                        <a:buChar char="•"/>
                      </a:pPr>
                      <a:r>
                        <a:rPr lang="en-GB" sz="1300" dirty="0">
                          <a:effectLst/>
                          <a:latin typeface="Avenir Next LT Pro" panose="020B0504020202020204" pitchFamily="34" charset="0"/>
                        </a:rPr>
                        <a:t>Labour has pledged to ban junk </a:t>
                      </a:r>
                      <a:r>
                        <a:rPr lang="en-GB" sz="1300">
                          <a:effectLst/>
                          <a:latin typeface="Avenir Next LT Pro" panose="020B0504020202020204" pitchFamily="34" charset="0"/>
                        </a:rPr>
                        <a:t>food advertising and the </a:t>
                      </a:r>
                      <a:r>
                        <a:rPr lang="en-GB" sz="1300" dirty="0">
                          <a:effectLst/>
                          <a:latin typeface="Avenir Next LT Pro" panose="020B0504020202020204" pitchFamily="34" charset="0"/>
                        </a:rPr>
                        <a:t>sale of energy drinks to u16’s, while the Conservatives have committed to restricting advertising of products high in fat, sugar or salt, and to “gather new evidence on the impact of ultra-processed food”.</a:t>
                      </a:r>
                    </a:p>
                    <a:p>
                      <a:pPr marL="285750" lvl="0" indent="-285750" algn="just">
                        <a:lnSpc>
                          <a:spcPct val="115000"/>
                        </a:lnSpc>
                        <a:buFont typeface="Arial" panose="020B0604020202020204" pitchFamily="34" charset="0"/>
                        <a:buChar char="•"/>
                      </a:pPr>
                      <a:endParaRPr lang="en-GB" sz="1300" dirty="0">
                        <a:effectLst/>
                        <a:latin typeface="Avenir Next LT Pro" panose="020B0504020202020204" pitchFamily="34" charset="0"/>
                      </a:endParaRPr>
                    </a:p>
                    <a:p>
                      <a:pPr marL="285750" lvl="0" indent="-285750" algn="just">
                        <a:lnSpc>
                          <a:spcPct val="115000"/>
                        </a:lnSpc>
                        <a:buFont typeface="Arial" panose="020B0604020202020204" pitchFamily="34" charset="0"/>
                        <a:buChar char="•"/>
                      </a:pPr>
                      <a:r>
                        <a:rPr lang="en-GB" sz="1300" dirty="0">
                          <a:effectLst/>
                          <a:latin typeface="Avenir Next LT Pro" panose="020B0504020202020204" pitchFamily="34" charset="0"/>
                        </a:rPr>
                        <a:t>The Liberal Democrats will extend free school meals to all children in poverty.</a:t>
                      </a:r>
                    </a:p>
                    <a:p>
                      <a:pPr marL="285750" lvl="0" indent="-285750" algn="just">
                        <a:lnSpc>
                          <a:spcPct val="115000"/>
                        </a:lnSpc>
                        <a:buFont typeface="Arial" panose="020B0604020202020204" pitchFamily="34" charset="0"/>
                        <a:buChar char="•"/>
                      </a:pPr>
                      <a:endParaRPr lang="en-GB" sz="1300" dirty="0">
                        <a:effectLst/>
                        <a:latin typeface="Avenir Next LT Pro" panose="020B0504020202020204" pitchFamily="34" charset="0"/>
                      </a:endParaRPr>
                    </a:p>
                    <a:p>
                      <a:pPr marL="285750" lvl="0" indent="-285750" algn="just">
                        <a:lnSpc>
                          <a:spcPct val="115000"/>
                        </a:lnSpc>
                        <a:buFont typeface="Arial" panose="020B0604020202020204" pitchFamily="34" charset="0"/>
                        <a:buChar char="•"/>
                      </a:pPr>
                      <a:endParaRPr lang="en-GB" sz="1300" dirty="0">
                        <a:effectLst/>
                        <a:latin typeface="Avenir Next LT Pro" panose="020B0504020202020204" pitchFamily="34" charset="0"/>
                      </a:endParaRPr>
                    </a:p>
                    <a:p>
                      <a:pPr marL="285750" lvl="0" indent="-285750" algn="just">
                        <a:lnSpc>
                          <a:spcPct val="115000"/>
                        </a:lnSpc>
                        <a:buFont typeface="Arial" panose="020B0604020202020204" pitchFamily="34" charset="0"/>
                        <a:buChar char="•"/>
                      </a:pPr>
                      <a:endParaRPr lang="en-GB" sz="1300" dirty="0">
                        <a:effectLst/>
                        <a:latin typeface="Avenir Next LT Pro" panose="020B0504020202020204" pitchFamily="34" charset="0"/>
                      </a:endParaRPr>
                    </a:p>
                    <a:p>
                      <a:pPr marL="0" lvl="0" indent="0" algn="just">
                        <a:lnSpc>
                          <a:spcPct val="115000"/>
                        </a:lnSpc>
                        <a:buFont typeface="Symbol" panose="05050102010706020507" pitchFamily="18" charset="2"/>
                        <a:buNone/>
                      </a:pPr>
                      <a:endParaRPr lang="en-GB" sz="1300" dirty="0">
                        <a:effectLst/>
                        <a:latin typeface="Avenir Next LT Pro" panose="020B0504020202020204" pitchFamily="34" charset="0"/>
                      </a:endParaRP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5" name="Google Shape;2355;p35">
            <a:extLst>
              <a:ext uri="{FF2B5EF4-FFF2-40B4-BE49-F238E27FC236}">
                <a16:creationId xmlns:a16="http://schemas.microsoft.com/office/drawing/2014/main" id="{E4B6F7E3-1C73-E3AD-975B-4050C5F06FE3}"/>
              </a:ext>
            </a:extLst>
          </p:cNvPr>
          <p:cNvSpPr txBox="1"/>
          <p:nvPr/>
        </p:nvSpPr>
        <p:spPr>
          <a:xfrm>
            <a:off x="217533" y="99227"/>
            <a:ext cx="453811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05028B"/>
                </a:solidFill>
                <a:latin typeface="Avenir Next LT Pro" panose="020B0504020202020204" pitchFamily="34" charset="77"/>
                <a:sym typeface="Arial Black"/>
              </a:rPr>
              <a:t>KEY TAKEAWAYS</a:t>
            </a:r>
            <a:endParaRPr sz="1100" b="1">
              <a:solidFill>
                <a:srgbClr val="05028B"/>
              </a:solidFill>
              <a:latin typeface="Avenir Next LT Pro" panose="020B0504020202020204" pitchFamily="34" charset="77"/>
            </a:endParaRPr>
          </a:p>
        </p:txBody>
      </p:sp>
      <p:pic>
        <p:nvPicPr>
          <p:cNvPr id="12" name="Picture 11">
            <a:extLst>
              <a:ext uri="{FF2B5EF4-FFF2-40B4-BE49-F238E27FC236}">
                <a16:creationId xmlns:a16="http://schemas.microsoft.com/office/drawing/2014/main" id="{35C6CC82-3E01-369F-8490-236553304642}"/>
              </a:ext>
            </a:extLst>
          </p:cNvPr>
          <p:cNvPicPr>
            <a:picLocks noChangeAspect="1"/>
          </p:cNvPicPr>
          <p:nvPr/>
        </p:nvPicPr>
        <p:blipFill>
          <a:blip r:embed="rId3"/>
          <a:stretch>
            <a:fillRect/>
          </a:stretch>
        </p:blipFill>
        <p:spPr>
          <a:xfrm rot="791910">
            <a:off x="9815070" y="1533369"/>
            <a:ext cx="2008178" cy="296873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 name="Picture 9">
            <a:extLst>
              <a:ext uri="{FF2B5EF4-FFF2-40B4-BE49-F238E27FC236}">
                <a16:creationId xmlns:a16="http://schemas.microsoft.com/office/drawing/2014/main" id="{FA13B03C-7468-F8CE-4B6D-BD779859CEB8}"/>
              </a:ext>
            </a:extLst>
          </p:cNvPr>
          <p:cNvPicPr>
            <a:picLocks noChangeAspect="1"/>
          </p:cNvPicPr>
          <p:nvPr/>
        </p:nvPicPr>
        <p:blipFill rotWithShape="1">
          <a:blip r:embed="rId4"/>
          <a:srcRect l="4398" r="8181"/>
          <a:stretch/>
        </p:blipFill>
        <p:spPr>
          <a:xfrm rot="20969468">
            <a:off x="8557977" y="1366841"/>
            <a:ext cx="2028729" cy="343596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3" name="Picture 12">
            <a:extLst>
              <a:ext uri="{FF2B5EF4-FFF2-40B4-BE49-F238E27FC236}">
                <a16:creationId xmlns:a16="http://schemas.microsoft.com/office/drawing/2014/main" id="{9921EE5F-2C4F-7194-278D-4CFB0AD39635}"/>
              </a:ext>
            </a:extLst>
          </p:cNvPr>
          <p:cNvPicPr>
            <a:picLocks noChangeAspect="1"/>
          </p:cNvPicPr>
          <p:nvPr/>
        </p:nvPicPr>
        <p:blipFill rotWithShape="1">
          <a:blip r:embed="rId5"/>
          <a:srcRect l="4470" r="26449"/>
          <a:stretch/>
        </p:blipFill>
        <p:spPr>
          <a:xfrm>
            <a:off x="9106524" y="2800020"/>
            <a:ext cx="2050200" cy="298785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Front"/>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137757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82" name="Google Shape;2284;p33">
            <a:extLst>
              <a:ext uri="{FF2B5EF4-FFF2-40B4-BE49-F238E27FC236}">
                <a16:creationId xmlns:a16="http://schemas.microsoft.com/office/drawing/2014/main" id="{63146320-F17E-CD40-9E2E-BC8953CF3211}"/>
              </a:ext>
            </a:extLst>
          </p:cNvPr>
          <p:cNvSpPr/>
          <p:nvPr/>
        </p:nvSpPr>
        <p:spPr>
          <a:xfrm rot="5400000">
            <a:off x="5832647" y="-84754"/>
            <a:ext cx="610101" cy="12275391"/>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sp>
        <p:nvSpPr>
          <p:cNvPr id="81" name="Google Shape;2284;p33">
            <a:extLst>
              <a:ext uri="{FF2B5EF4-FFF2-40B4-BE49-F238E27FC236}">
                <a16:creationId xmlns:a16="http://schemas.microsoft.com/office/drawing/2014/main" id="{61E58DD3-FA52-7248-9EEB-FCF4B35FAF72}"/>
              </a:ext>
            </a:extLst>
          </p:cNvPr>
          <p:cNvSpPr/>
          <p:nvPr/>
        </p:nvSpPr>
        <p:spPr>
          <a:xfrm rot="5400000">
            <a:off x="5832646" y="-5013069"/>
            <a:ext cx="610101" cy="12275391"/>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grpSp>
        <p:nvGrpSpPr>
          <p:cNvPr id="2325" name="Google Shape;2325;p35"/>
          <p:cNvGrpSpPr/>
          <p:nvPr/>
        </p:nvGrpSpPr>
        <p:grpSpPr>
          <a:xfrm>
            <a:off x="4965594" y="1539241"/>
            <a:ext cx="3376149" cy="4026539"/>
            <a:chOff x="4965594" y="-1227016"/>
            <a:chExt cx="2743383" cy="9839569"/>
          </a:xfrm>
        </p:grpSpPr>
        <p:cxnSp>
          <p:nvCxnSpPr>
            <p:cNvPr id="2326" name="Google Shape;2326;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27" name="Google Shape;2327;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2343" name="Google Shape;2343;p35"/>
          <p:cNvSpPr txBox="1"/>
          <p:nvPr/>
        </p:nvSpPr>
        <p:spPr>
          <a:xfrm>
            <a:off x="1996141"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LABOUR</a:t>
            </a:r>
            <a:endParaRPr>
              <a:solidFill>
                <a:srgbClr val="05028B"/>
              </a:solidFill>
              <a:latin typeface="Avenir Next LT Pro" panose="020B0504020202020204" pitchFamily="34" charset="77"/>
            </a:endParaRPr>
          </a:p>
        </p:txBody>
      </p:sp>
      <p:grpSp>
        <p:nvGrpSpPr>
          <p:cNvPr id="2346" name="Google Shape;2346;p35"/>
          <p:cNvGrpSpPr/>
          <p:nvPr/>
        </p:nvGrpSpPr>
        <p:grpSpPr>
          <a:xfrm>
            <a:off x="4965594" y="921747"/>
            <a:ext cx="3376149" cy="437273"/>
            <a:chOff x="4965594" y="-1227016"/>
            <a:chExt cx="2743383" cy="9839569"/>
          </a:xfrm>
        </p:grpSpPr>
        <p:cxnSp>
          <p:nvCxnSpPr>
            <p:cNvPr id="2347" name="Google Shape;2347;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48" name="Google Shape;2348;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2355" name="Google Shape;2355;p35"/>
          <p:cNvSpPr txBox="1"/>
          <p:nvPr/>
        </p:nvSpPr>
        <p:spPr>
          <a:xfrm>
            <a:off x="165329" y="176862"/>
            <a:ext cx="453811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05028B"/>
                </a:solidFill>
                <a:latin typeface="Avenir Next LT Pro" panose="020B0504020202020204" pitchFamily="34" charset="77"/>
                <a:ea typeface="Arial Black"/>
                <a:cs typeface="Arial Black"/>
                <a:sym typeface="Arial Black"/>
              </a:rPr>
              <a:t>TAX + FINANCE</a:t>
            </a:r>
            <a:endParaRPr b="1">
              <a:solidFill>
                <a:srgbClr val="05028B"/>
              </a:solidFill>
              <a:latin typeface="Avenir Next LT Pro" panose="020B0504020202020204" pitchFamily="34" charset="77"/>
            </a:endParaRPr>
          </a:p>
        </p:txBody>
      </p:sp>
      <p:sp>
        <p:nvSpPr>
          <p:cNvPr id="2381" name="Google Shape;2381;p35"/>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a:t>
            </a:fld>
            <a:endParaRPr/>
          </a:p>
        </p:txBody>
      </p:sp>
      <p:pic>
        <p:nvPicPr>
          <p:cNvPr id="2" name="Picture 2">
            <a:extLst>
              <a:ext uri="{FF2B5EF4-FFF2-40B4-BE49-F238E27FC236}">
                <a16:creationId xmlns:a16="http://schemas.microsoft.com/office/drawing/2014/main" id="{D92927B2-06E2-8F16-E804-5BCD265AF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159" y="220724"/>
            <a:ext cx="784671" cy="489287"/>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343;p35">
            <a:extLst>
              <a:ext uri="{FF2B5EF4-FFF2-40B4-BE49-F238E27FC236}">
                <a16:creationId xmlns:a16="http://schemas.microsoft.com/office/drawing/2014/main" id="{F765644F-AB88-588B-4DDF-91BDF2E4335B}"/>
              </a:ext>
            </a:extLst>
          </p:cNvPr>
          <p:cNvSpPr txBox="1"/>
          <p:nvPr/>
        </p:nvSpPr>
        <p:spPr>
          <a:xfrm>
            <a:off x="8553083" y="848725"/>
            <a:ext cx="3164809"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LIBERAL DEMOCRAT</a:t>
            </a:r>
            <a:r>
              <a:rPr lang="en-GB" sz="1800" b="1">
                <a:solidFill>
                  <a:srgbClr val="05028B"/>
                </a:solidFill>
                <a:latin typeface="Avenir Next LT Pro" panose="020B0504020202020204" pitchFamily="34" charset="77"/>
              </a:rPr>
              <a:t>S</a:t>
            </a:r>
            <a:endParaRPr>
              <a:solidFill>
                <a:srgbClr val="05028B"/>
              </a:solidFill>
              <a:latin typeface="Avenir Next LT Pro" panose="020B0504020202020204" pitchFamily="34" charset="77"/>
            </a:endParaRPr>
          </a:p>
        </p:txBody>
      </p:sp>
      <p:graphicFrame>
        <p:nvGraphicFramePr>
          <p:cNvPr id="9" name="Table 8">
            <a:extLst>
              <a:ext uri="{FF2B5EF4-FFF2-40B4-BE49-F238E27FC236}">
                <a16:creationId xmlns:a16="http://schemas.microsoft.com/office/drawing/2014/main" id="{68F021C6-1ED0-C0C5-888F-EE7EBA28338F}"/>
              </a:ext>
            </a:extLst>
          </p:cNvPr>
          <p:cNvGraphicFramePr>
            <a:graphicFrameLocks noGrp="1"/>
          </p:cNvGraphicFramePr>
          <p:nvPr>
            <p:extLst>
              <p:ext uri="{D42A27DB-BD31-4B8C-83A1-F6EECF244321}">
                <p14:modId xmlns:p14="http://schemas.microsoft.com/office/powerpoint/2010/main" val="210695618"/>
              </p:ext>
            </p:extLst>
          </p:nvPr>
        </p:nvGraphicFramePr>
        <p:xfrm>
          <a:off x="5086488" y="1539240"/>
          <a:ext cx="3143110" cy="4026539"/>
        </p:xfrm>
        <a:graphic>
          <a:graphicData uri="http://schemas.openxmlformats.org/drawingml/2006/table">
            <a:tbl>
              <a:tblPr>
                <a:tableStyleId>{B4287654-D43E-44F4-87D4-D8D652C2D956}</a:tableStyleId>
              </a:tblPr>
              <a:tblGrid>
                <a:gridCol w="3143110">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US" sz="1300">
                          <a:effectLst/>
                          <a:latin typeface="Avenir Next LT Pro" panose="020B0504020202020204" pitchFamily="34" charset="0"/>
                        </a:rPr>
                        <a:t>2p cut to National Insurance (NI) by April 2027</a:t>
                      </a:r>
                      <a:endParaRPr lang="en-GB" sz="1300">
                        <a:effectLst/>
                        <a:latin typeface="Avenir Next LT Pro" panose="020B0504020202020204" pitchFamily="34" charset="0"/>
                      </a:endParaRPr>
                    </a:p>
                    <a:p>
                      <a:pPr marL="342900" lvl="0" indent="-342900" algn="l">
                        <a:lnSpc>
                          <a:spcPct val="115000"/>
                        </a:lnSpc>
                        <a:buFont typeface="Symbol" panose="05050102010706020507" pitchFamily="18" charset="2"/>
                        <a:buChar char=""/>
                      </a:pPr>
                      <a:r>
                        <a:rPr lang="en-US" sz="1300">
                          <a:effectLst/>
                          <a:latin typeface="Avenir Next LT Pro" panose="020B0504020202020204" pitchFamily="34" charset="0"/>
                        </a:rPr>
                        <a:t>Longer term goal of abolishing NI</a:t>
                      </a:r>
                      <a:endParaRPr lang="en-GB" sz="1300">
                        <a:effectLst/>
                        <a:latin typeface="Avenir Next LT Pro" panose="020B0504020202020204" pitchFamily="34" charset="0"/>
                      </a:endParaRPr>
                    </a:p>
                    <a:p>
                      <a:pPr marL="342900" lvl="0" indent="-342900" algn="l">
                        <a:lnSpc>
                          <a:spcPct val="115000"/>
                        </a:lnSpc>
                        <a:buFont typeface="Symbol" panose="05050102010706020507" pitchFamily="18" charset="2"/>
                        <a:buChar char=""/>
                      </a:pPr>
                      <a:r>
                        <a:rPr lang="en-US" sz="1300">
                          <a:effectLst/>
                          <a:latin typeface="Avenir Next LT Pro" panose="020B0504020202020204" pitchFamily="34" charset="0"/>
                        </a:rPr>
                        <a:t>Scrap the main rate of self-employed NI over course of next Parliament </a:t>
                      </a:r>
                      <a:endParaRPr lang="en-GB" sz="1300">
                        <a:effectLst/>
                        <a:latin typeface="Avenir Next LT Pro" panose="020B0504020202020204" pitchFamily="34" charset="0"/>
                      </a:endParaRPr>
                    </a:p>
                    <a:p>
                      <a:pPr marL="342900" lvl="0" indent="-342900" algn="l">
                        <a:lnSpc>
                          <a:spcPct val="115000"/>
                        </a:lnSpc>
                        <a:buFont typeface="Symbol" panose="05050102010706020507" pitchFamily="18" charset="2"/>
                        <a:buChar char=""/>
                      </a:pPr>
                      <a:r>
                        <a:rPr lang="en-US" sz="1300">
                          <a:effectLst/>
                          <a:latin typeface="Avenir Next LT Pro" panose="020B0504020202020204" pitchFamily="34" charset="0"/>
                        </a:rPr>
                        <a:t>No rise in income tax, National Insurance and VAT.  </a:t>
                      </a:r>
                      <a:endParaRPr lang="en-GB" sz="1300">
                        <a:effectLst/>
                        <a:latin typeface="Avenir Next LT Pro" panose="020B0504020202020204" pitchFamily="34" charset="0"/>
                      </a:endParaRPr>
                    </a:p>
                    <a:p>
                      <a:pPr marL="342900" lvl="0" indent="-342900" algn="l">
                        <a:lnSpc>
                          <a:spcPct val="115000"/>
                        </a:lnSpc>
                        <a:buFont typeface="Symbol" panose="05050102010706020507" pitchFamily="18" charset="2"/>
                        <a:buChar char=""/>
                      </a:pPr>
                      <a:r>
                        <a:rPr lang="fr-FR" sz="1300">
                          <a:effectLst/>
                          <a:latin typeface="Avenir Next LT Pro" panose="020B0504020202020204" pitchFamily="34" charset="0"/>
                        </a:rPr>
                        <a:t>Triple Lock Plus – Pensions tax guarantee </a:t>
                      </a:r>
                      <a:endParaRPr lang="en-GB" sz="1300">
                        <a:effectLst/>
                        <a:latin typeface="Avenir Next LT Pro" panose="020B0504020202020204" pitchFamily="34" charset="0"/>
                      </a:endParaRP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Crackdown on tax avoidance and evasion to raise a £6bn a year </a:t>
                      </a:r>
                    </a:p>
                    <a:p>
                      <a:pPr marL="342900" lvl="0" indent="-342900" algn="l">
                        <a:lnSpc>
                          <a:spcPct val="115000"/>
                        </a:lnSpc>
                        <a:buFont typeface="Symbol" panose="05050102010706020507" pitchFamily="18" charset="2"/>
                        <a:buChar char=""/>
                      </a:pPr>
                      <a:r>
                        <a:rPr lang="en-US" sz="1300">
                          <a:effectLst/>
                          <a:latin typeface="Avenir Next LT Pro" panose="020B0504020202020204" pitchFamily="34" charset="0"/>
                        </a:rPr>
                        <a:t>2-year Capital Gains Tax exemption (for some landlords)</a:t>
                      </a:r>
                      <a:endParaRPr lang="en-GB" sz="1300">
                        <a:effectLst/>
                        <a:latin typeface="Avenir Next LT Pro" panose="020B0504020202020204" pitchFamily="34" charset="0"/>
                        <a:ea typeface="SimHei" panose="02010609060101010101" pitchFamily="49" charset="-122"/>
                        <a:cs typeface="Times New Roman" panose="02020603050405020304" pitchFamily="18" charset="0"/>
                      </a:endParaRP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graphicFrame>
        <p:nvGraphicFramePr>
          <p:cNvPr id="10" name="Table 9">
            <a:extLst>
              <a:ext uri="{FF2B5EF4-FFF2-40B4-BE49-F238E27FC236}">
                <a16:creationId xmlns:a16="http://schemas.microsoft.com/office/drawing/2014/main" id="{85A5040C-CBE9-0D74-36C1-1E11AEA89E3F}"/>
              </a:ext>
            </a:extLst>
          </p:cNvPr>
          <p:cNvGraphicFramePr>
            <a:graphicFrameLocks noGrp="1"/>
          </p:cNvGraphicFramePr>
          <p:nvPr>
            <p:extLst>
              <p:ext uri="{D42A27DB-BD31-4B8C-83A1-F6EECF244321}">
                <p14:modId xmlns:p14="http://schemas.microsoft.com/office/powerpoint/2010/main" val="2073392456"/>
              </p:ext>
            </p:extLst>
          </p:nvPr>
        </p:nvGraphicFramePr>
        <p:xfrm>
          <a:off x="8462636" y="1538085"/>
          <a:ext cx="3151735" cy="4084955"/>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Cut income tax by raising the tax-free personal allowance, benefitting the vast majority of families and taking more low-paid workers out of paying income tax altogether.</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Implement a tax policy that recognises how high the Conservatives have raised personal taxes, making the cost-of-living crisis worse, by instead focusing tax changes on reversing the Conservatives’ tax cuts for big banks and imposing a proper, one-off windfall tax on the super-profits of oil and gas producers and traders.</a:t>
                      </a:r>
                    </a:p>
                    <a:p>
                      <a:pPr marL="342900" lvl="0" indent="-342900" algn="l">
                        <a:lnSpc>
                          <a:spcPct val="115000"/>
                        </a:lnSpc>
                        <a:buFont typeface="Symbol" panose="05050102010706020507" pitchFamily="18" charset="2"/>
                        <a:buChar char=""/>
                      </a:pPr>
                      <a:endParaRPr lang="en-GB" sz="1300">
                        <a:effectLst/>
                        <a:latin typeface="Avenir Next LT Pro" panose="020B0504020202020204" pitchFamily="34" charset="0"/>
                      </a:endParaRP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14" name="Google Shape;2343;p35">
            <a:extLst>
              <a:ext uri="{FF2B5EF4-FFF2-40B4-BE49-F238E27FC236}">
                <a16:creationId xmlns:a16="http://schemas.microsoft.com/office/drawing/2014/main" id="{093F44FD-B9C5-FDF7-4DA4-0301BD38208B}"/>
              </a:ext>
            </a:extLst>
          </p:cNvPr>
          <p:cNvSpPr txBox="1"/>
          <p:nvPr/>
        </p:nvSpPr>
        <p:spPr>
          <a:xfrm>
            <a:off x="5372290"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CONSERVATIVE</a:t>
            </a:r>
            <a:endParaRPr>
              <a:solidFill>
                <a:srgbClr val="05028B"/>
              </a:solidFill>
              <a:latin typeface="Avenir Next LT Pro" panose="020B0504020202020204" pitchFamily="34" charset="77"/>
            </a:endParaRPr>
          </a:p>
        </p:txBody>
      </p:sp>
      <p:grpSp>
        <p:nvGrpSpPr>
          <p:cNvPr id="15" name="Google Shape;2346;p35">
            <a:extLst>
              <a:ext uri="{FF2B5EF4-FFF2-40B4-BE49-F238E27FC236}">
                <a16:creationId xmlns:a16="http://schemas.microsoft.com/office/drawing/2014/main" id="{96FEDA6A-9D9F-0627-796E-8329AE0082E5}"/>
              </a:ext>
            </a:extLst>
          </p:cNvPr>
          <p:cNvGrpSpPr/>
          <p:nvPr/>
        </p:nvGrpSpPr>
        <p:grpSpPr>
          <a:xfrm>
            <a:off x="1589445" y="926494"/>
            <a:ext cx="3376149" cy="437273"/>
            <a:chOff x="4965594" y="-1227016"/>
            <a:chExt cx="2743383" cy="9839569"/>
          </a:xfrm>
        </p:grpSpPr>
        <p:cxnSp>
          <p:nvCxnSpPr>
            <p:cNvPr id="16" name="Google Shape;2347;p35">
              <a:extLst>
                <a:ext uri="{FF2B5EF4-FFF2-40B4-BE49-F238E27FC236}">
                  <a16:creationId xmlns:a16="http://schemas.microsoft.com/office/drawing/2014/main" id="{1335AB6C-6C44-AD28-CD86-1FA0CA3855DE}"/>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7" name="Google Shape;2348;p35">
              <a:extLst>
                <a:ext uri="{FF2B5EF4-FFF2-40B4-BE49-F238E27FC236}">
                  <a16:creationId xmlns:a16="http://schemas.microsoft.com/office/drawing/2014/main" id="{A50D3C69-2265-AAEA-D0F8-0313602D6F4A}"/>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18" name="Google Shape;2325;p35">
            <a:extLst>
              <a:ext uri="{FF2B5EF4-FFF2-40B4-BE49-F238E27FC236}">
                <a16:creationId xmlns:a16="http://schemas.microsoft.com/office/drawing/2014/main" id="{6630B45F-EC3A-192B-561B-3C197BC1EC9A}"/>
              </a:ext>
            </a:extLst>
          </p:cNvPr>
          <p:cNvGrpSpPr/>
          <p:nvPr/>
        </p:nvGrpSpPr>
        <p:grpSpPr>
          <a:xfrm>
            <a:off x="1589445" y="1533019"/>
            <a:ext cx="3376149" cy="4026539"/>
            <a:chOff x="4965594" y="-1227016"/>
            <a:chExt cx="2743383" cy="9839569"/>
          </a:xfrm>
        </p:grpSpPr>
        <p:cxnSp>
          <p:nvCxnSpPr>
            <p:cNvPr id="19" name="Google Shape;2326;p35">
              <a:extLst>
                <a:ext uri="{FF2B5EF4-FFF2-40B4-BE49-F238E27FC236}">
                  <a16:creationId xmlns:a16="http://schemas.microsoft.com/office/drawing/2014/main" id="{33EA0082-00F4-24CF-D8CF-9DD715A09078}"/>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0" name="Google Shape;2327;p35">
              <a:extLst>
                <a:ext uri="{FF2B5EF4-FFF2-40B4-BE49-F238E27FC236}">
                  <a16:creationId xmlns:a16="http://schemas.microsoft.com/office/drawing/2014/main" id="{F37C40B5-AD0F-D44C-885E-14CEC49E45A4}"/>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21" name="Google Shape;2356;p35">
            <a:extLst>
              <a:ext uri="{FF2B5EF4-FFF2-40B4-BE49-F238E27FC236}">
                <a16:creationId xmlns:a16="http://schemas.microsoft.com/office/drawing/2014/main" id="{47162790-BB77-6656-5C1B-2E58B7B67231}"/>
              </a:ext>
            </a:extLst>
          </p:cNvPr>
          <p:cNvSpPr txBox="1"/>
          <p:nvPr/>
        </p:nvSpPr>
        <p:spPr>
          <a:xfrm>
            <a:off x="263123" y="3000497"/>
            <a:ext cx="134791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5028B"/>
                </a:solidFill>
                <a:latin typeface="Avenir Next LT Pro" panose="020B0504020202020204" pitchFamily="34" charset="77"/>
                <a:ea typeface="Arial Black"/>
                <a:cs typeface="Arial Black"/>
                <a:sym typeface="Arial Black"/>
              </a:rPr>
              <a:t>Key policies</a:t>
            </a:r>
            <a:endParaRPr>
              <a:solidFill>
                <a:srgbClr val="05028B"/>
              </a:solidFill>
              <a:latin typeface="Avenir Next LT Pro" panose="020B0504020202020204" pitchFamily="34" charset="77"/>
            </a:endParaRPr>
          </a:p>
        </p:txBody>
      </p:sp>
      <p:graphicFrame>
        <p:nvGraphicFramePr>
          <p:cNvPr id="3" name="Table 2">
            <a:extLst>
              <a:ext uri="{FF2B5EF4-FFF2-40B4-BE49-F238E27FC236}">
                <a16:creationId xmlns:a16="http://schemas.microsoft.com/office/drawing/2014/main" id="{12E13C44-1188-7638-36AD-3943C549EDD7}"/>
              </a:ext>
            </a:extLst>
          </p:cNvPr>
          <p:cNvGraphicFramePr>
            <a:graphicFrameLocks noGrp="1"/>
          </p:cNvGraphicFramePr>
          <p:nvPr>
            <p:extLst>
              <p:ext uri="{D42A27DB-BD31-4B8C-83A1-F6EECF244321}">
                <p14:modId xmlns:p14="http://schemas.microsoft.com/office/powerpoint/2010/main" val="3635095285"/>
              </p:ext>
            </p:extLst>
          </p:nvPr>
        </p:nvGraphicFramePr>
        <p:xfrm>
          <a:off x="1705964" y="1544308"/>
          <a:ext cx="3143110" cy="4026539"/>
        </p:xfrm>
        <a:graphic>
          <a:graphicData uri="http://schemas.openxmlformats.org/drawingml/2006/table">
            <a:tbl>
              <a:tblPr>
                <a:tableStyleId>{B4287654-D43E-44F4-87D4-D8D652C2D956}</a:tableStyleId>
              </a:tblPr>
              <a:tblGrid>
                <a:gridCol w="3143110">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ea typeface="SimHei" panose="02010609060101010101" pitchFamily="49" charset="-122"/>
                          <a:cs typeface="Times New Roman" panose="02020603050405020304" pitchFamily="18" charset="0"/>
                        </a:rPr>
                        <a:t>Will not increase Income tax, National Insurance (NI) or VAT.</a:t>
                      </a:r>
                    </a:p>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ea typeface="SimHei" panose="02010609060101010101" pitchFamily="49" charset="-122"/>
                          <a:cs typeface="Times New Roman" panose="02020603050405020304" pitchFamily="18" charset="0"/>
                        </a:rPr>
                        <a:t>Corporation Tax to be capped at 25 per cent.</a:t>
                      </a:r>
                    </a:p>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ea typeface="SimHei" panose="02010609060101010101" pitchFamily="49" charset="-122"/>
                          <a:cs typeface="Times New Roman" panose="02020603050405020304" pitchFamily="18" charset="0"/>
                        </a:rPr>
                        <a:t>End VAT exemption and business rates relief for private schools to invest in state schools.</a:t>
                      </a:r>
                    </a:p>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ea typeface="SimHei" panose="02010609060101010101" pitchFamily="49" charset="-122"/>
                          <a:cs typeface="Times New Roman" panose="02020603050405020304" pitchFamily="18" charset="0"/>
                        </a:rPr>
                        <a:t>Abolish non-</a:t>
                      </a:r>
                      <a:r>
                        <a:rPr lang="en-US" sz="1300" dirty="0" err="1">
                          <a:effectLst/>
                          <a:latin typeface="Avenir Next LT Pro" panose="020B0504020202020204" pitchFamily="34" charset="0"/>
                          <a:ea typeface="SimHei" panose="02010609060101010101" pitchFamily="49" charset="-122"/>
                          <a:cs typeface="Times New Roman" panose="02020603050405020304" pitchFamily="18" charset="0"/>
                        </a:rPr>
                        <a:t>dom</a:t>
                      </a:r>
                      <a:r>
                        <a:rPr lang="en-US" sz="1300" dirty="0">
                          <a:effectLst/>
                          <a:latin typeface="Avenir Next LT Pro" panose="020B0504020202020204" pitchFamily="34" charset="0"/>
                          <a:ea typeface="SimHei" panose="02010609060101010101" pitchFamily="49" charset="-122"/>
                          <a:cs typeface="Times New Roman" panose="02020603050405020304" pitchFamily="18" charset="0"/>
                        </a:rPr>
                        <a:t> tax status.</a:t>
                      </a:r>
                    </a:p>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ea typeface="SimHei" panose="02010609060101010101" pitchFamily="49" charset="-122"/>
                          <a:cs typeface="Times New Roman" panose="02020603050405020304" pitchFamily="18" charset="0"/>
                        </a:rPr>
                        <a:t>End short-term economic policy making with the establishment of an Industrial Strategy Council</a:t>
                      </a:r>
                    </a:p>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ea typeface="SimHei" panose="02010609060101010101" pitchFamily="49" charset="-122"/>
                          <a:cs typeface="Times New Roman" panose="02020603050405020304" pitchFamily="18" charset="0"/>
                        </a:rPr>
                        <a:t>Every fiscal event making. significant changes to taxation or spending will be subject to an independent OBR forecast.</a:t>
                      </a:r>
                    </a:p>
                    <a:p>
                      <a:pPr marL="342900" lvl="0" indent="-342900" algn="l">
                        <a:lnSpc>
                          <a:spcPct val="115000"/>
                        </a:lnSpc>
                        <a:buFont typeface="Symbol" panose="05050102010706020507" pitchFamily="18" charset="2"/>
                        <a:buChar char=""/>
                      </a:pPr>
                      <a:endParaRPr lang="en-GB" sz="1300" dirty="0">
                        <a:effectLst/>
                        <a:latin typeface="Avenir Next LT Pro" panose="020B0504020202020204" pitchFamily="34" charset="0"/>
                        <a:ea typeface="SimHei" panose="02010609060101010101" pitchFamily="49" charset="-122"/>
                        <a:cs typeface="Times New Roman" panose="02020603050405020304" pitchFamily="18" charset="0"/>
                      </a:endParaRP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82" name="Google Shape;2284;p33">
            <a:extLst>
              <a:ext uri="{FF2B5EF4-FFF2-40B4-BE49-F238E27FC236}">
                <a16:creationId xmlns:a16="http://schemas.microsoft.com/office/drawing/2014/main" id="{63146320-F17E-CD40-9E2E-BC8953CF3211}"/>
              </a:ext>
            </a:extLst>
          </p:cNvPr>
          <p:cNvSpPr/>
          <p:nvPr/>
        </p:nvSpPr>
        <p:spPr>
          <a:xfrm rot="5400000">
            <a:off x="5828333" y="-80440"/>
            <a:ext cx="610101" cy="12266763"/>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sp>
        <p:nvSpPr>
          <p:cNvPr id="81" name="Google Shape;2284;p33">
            <a:extLst>
              <a:ext uri="{FF2B5EF4-FFF2-40B4-BE49-F238E27FC236}">
                <a16:creationId xmlns:a16="http://schemas.microsoft.com/office/drawing/2014/main" id="{61E58DD3-FA52-7248-9EEB-FCF4B35FAF72}"/>
              </a:ext>
            </a:extLst>
          </p:cNvPr>
          <p:cNvSpPr/>
          <p:nvPr/>
        </p:nvSpPr>
        <p:spPr>
          <a:xfrm rot="5400000">
            <a:off x="5828332" y="-5008755"/>
            <a:ext cx="610101" cy="12266763"/>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grpSp>
        <p:nvGrpSpPr>
          <p:cNvPr id="2325" name="Google Shape;2325;p35"/>
          <p:cNvGrpSpPr/>
          <p:nvPr/>
        </p:nvGrpSpPr>
        <p:grpSpPr>
          <a:xfrm>
            <a:off x="4965594" y="1539241"/>
            <a:ext cx="3376149" cy="4026539"/>
            <a:chOff x="4965594" y="-1227016"/>
            <a:chExt cx="2743383" cy="9839569"/>
          </a:xfrm>
        </p:grpSpPr>
        <p:cxnSp>
          <p:nvCxnSpPr>
            <p:cNvPr id="2326" name="Google Shape;2326;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27" name="Google Shape;2327;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2346" name="Google Shape;2346;p35"/>
          <p:cNvGrpSpPr/>
          <p:nvPr/>
        </p:nvGrpSpPr>
        <p:grpSpPr>
          <a:xfrm>
            <a:off x="4965594" y="921747"/>
            <a:ext cx="3376149" cy="437273"/>
            <a:chOff x="4965594" y="-1227016"/>
            <a:chExt cx="2743383" cy="9839569"/>
          </a:xfrm>
        </p:grpSpPr>
        <p:cxnSp>
          <p:nvCxnSpPr>
            <p:cNvPr id="2347" name="Google Shape;2347;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48" name="Google Shape;2348;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2355" name="Google Shape;2355;p35"/>
          <p:cNvSpPr txBox="1"/>
          <p:nvPr/>
        </p:nvSpPr>
        <p:spPr>
          <a:xfrm>
            <a:off x="254270" y="176862"/>
            <a:ext cx="179754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05028B"/>
                </a:solidFill>
                <a:latin typeface="Avenir Next LT Pro" panose="020B0504020202020204" pitchFamily="34" charset="77"/>
                <a:ea typeface="Arial Black"/>
                <a:cs typeface="Arial Black"/>
                <a:sym typeface="Arial Black"/>
              </a:rPr>
              <a:t>CRIME</a:t>
            </a:r>
            <a:endParaRPr b="1">
              <a:solidFill>
                <a:srgbClr val="05028B"/>
              </a:solidFill>
              <a:latin typeface="Avenir Next LT Pro" panose="020B0504020202020204" pitchFamily="34" charset="77"/>
            </a:endParaRPr>
          </a:p>
        </p:txBody>
      </p:sp>
      <p:sp>
        <p:nvSpPr>
          <p:cNvPr id="2381" name="Google Shape;2381;p35"/>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a:p>
        </p:txBody>
      </p:sp>
      <p:pic>
        <p:nvPicPr>
          <p:cNvPr id="2" name="Picture 2">
            <a:extLst>
              <a:ext uri="{FF2B5EF4-FFF2-40B4-BE49-F238E27FC236}">
                <a16:creationId xmlns:a16="http://schemas.microsoft.com/office/drawing/2014/main" id="{D92927B2-06E2-8F16-E804-5BCD265AF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159" y="220724"/>
            <a:ext cx="784671" cy="489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68F021C6-1ED0-C0C5-888F-EE7EBA28338F}"/>
              </a:ext>
            </a:extLst>
          </p:cNvPr>
          <p:cNvGraphicFramePr>
            <a:graphicFrameLocks noGrp="1"/>
          </p:cNvGraphicFramePr>
          <p:nvPr>
            <p:extLst>
              <p:ext uri="{D42A27DB-BD31-4B8C-83A1-F6EECF244321}">
                <p14:modId xmlns:p14="http://schemas.microsoft.com/office/powerpoint/2010/main" val="3541497163"/>
              </p:ext>
            </p:extLst>
          </p:nvPr>
        </p:nvGraphicFramePr>
        <p:xfrm>
          <a:off x="5086488" y="1539240"/>
          <a:ext cx="3151735" cy="4026539"/>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8,000 more police officers with a new officer for every neighbourhood</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Tougher sentencing on assaults against retail workers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Introduce hotspot policing to crackdown on anti-social behaviour</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25-year prison term for domestic murders and review of homicide sentencing</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Build 4 additional prisons </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graphicFrame>
        <p:nvGraphicFramePr>
          <p:cNvPr id="10" name="Table 9">
            <a:extLst>
              <a:ext uri="{FF2B5EF4-FFF2-40B4-BE49-F238E27FC236}">
                <a16:creationId xmlns:a16="http://schemas.microsoft.com/office/drawing/2014/main" id="{15454162-27DD-578B-E63C-50304C4CAC21}"/>
              </a:ext>
            </a:extLst>
          </p:cNvPr>
          <p:cNvGraphicFramePr>
            <a:graphicFrameLocks noGrp="1"/>
          </p:cNvGraphicFramePr>
          <p:nvPr>
            <p:extLst>
              <p:ext uri="{D42A27DB-BD31-4B8C-83A1-F6EECF244321}">
                <p14:modId xmlns:p14="http://schemas.microsoft.com/office/powerpoint/2010/main" val="2325434164"/>
              </p:ext>
            </p:extLst>
          </p:nvPr>
        </p:nvGraphicFramePr>
        <p:xfrm>
          <a:off x="8462636" y="1538085"/>
          <a:ext cx="3151735" cy="4026539"/>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Prevent crime and build communities where people can truly feel safe including by restoring proper community policing, where officers are visible, trusted and focused on preventing and solving crimes.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Create a new statutory guarantee that all burglaries will be attended by the police and properly investigated. </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11" name="Google Shape;2343;p35">
            <a:extLst>
              <a:ext uri="{FF2B5EF4-FFF2-40B4-BE49-F238E27FC236}">
                <a16:creationId xmlns:a16="http://schemas.microsoft.com/office/drawing/2014/main" id="{F77DBEC3-C969-2551-DB64-41CF8B4A56F6}"/>
              </a:ext>
            </a:extLst>
          </p:cNvPr>
          <p:cNvSpPr txBox="1"/>
          <p:nvPr/>
        </p:nvSpPr>
        <p:spPr>
          <a:xfrm>
            <a:off x="5372290"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CONSERVATIVE</a:t>
            </a:r>
            <a:endParaRPr>
              <a:solidFill>
                <a:srgbClr val="05028B"/>
              </a:solidFill>
              <a:latin typeface="Avenir Next LT Pro" panose="020B0504020202020204" pitchFamily="34" charset="77"/>
            </a:endParaRPr>
          </a:p>
        </p:txBody>
      </p:sp>
      <p:grpSp>
        <p:nvGrpSpPr>
          <p:cNvPr id="12" name="Google Shape;2346;p35">
            <a:extLst>
              <a:ext uri="{FF2B5EF4-FFF2-40B4-BE49-F238E27FC236}">
                <a16:creationId xmlns:a16="http://schemas.microsoft.com/office/drawing/2014/main" id="{748A46F3-DB4B-C93E-BD41-62399254D2A2}"/>
              </a:ext>
            </a:extLst>
          </p:cNvPr>
          <p:cNvGrpSpPr/>
          <p:nvPr/>
        </p:nvGrpSpPr>
        <p:grpSpPr>
          <a:xfrm>
            <a:off x="1589445" y="926494"/>
            <a:ext cx="3376149" cy="437273"/>
            <a:chOff x="4965594" y="-1227016"/>
            <a:chExt cx="2743383" cy="9839569"/>
          </a:xfrm>
        </p:grpSpPr>
        <p:cxnSp>
          <p:nvCxnSpPr>
            <p:cNvPr id="13" name="Google Shape;2347;p35">
              <a:extLst>
                <a:ext uri="{FF2B5EF4-FFF2-40B4-BE49-F238E27FC236}">
                  <a16:creationId xmlns:a16="http://schemas.microsoft.com/office/drawing/2014/main" id="{E8579A47-A9FC-CED5-9054-0D5D508755E6}"/>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4" name="Google Shape;2348;p35">
              <a:extLst>
                <a:ext uri="{FF2B5EF4-FFF2-40B4-BE49-F238E27FC236}">
                  <a16:creationId xmlns:a16="http://schemas.microsoft.com/office/drawing/2014/main" id="{A4A87258-AB28-9778-D257-D668064D08D0}"/>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15" name="Google Shape;2325;p35">
            <a:extLst>
              <a:ext uri="{FF2B5EF4-FFF2-40B4-BE49-F238E27FC236}">
                <a16:creationId xmlns:a16="http://schemas.microsoft.com/office/drawing/2014/main" id="{83E915A1-16EF-17CA-862C-7C65B0722B1B}"/>
              </a:ext>
            </a:extLst>
          </p:cNvPr>
          <p:cNvGrpSpPr/>
          <p:nvPr/>
        </p:nvGrpSpPr>
        <p:grpSpPr>
          <a:xfrm>
            <a:off x="1589445" y="1533019"/>
            <a:ext cx="3376149" cy="4026539"/>
            <a:chOff x="4965594" y="-1227016"/>
            <a:chExt cx="2743383" cy="9839569"/>
          </a:xfrm>
        </p:grpSpPr>
        <p:cxnSp>
          <p:nvCxnSpPr>
            <p:cNvPr id="16" name="Google Shape;2326;p35">
              <a:extLst>
                <a:ext uri="{FF2B5EF4-FFF2-40B4-BE49-F238E27FC236}">
                  <a16:creationId xmlns:a16="http://schemas.microsoft.com/office/drawing/2014/main" id="{B182E9E1-E004-F851-9F37-50FCD5EFD17D}"/>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7" name="Google Shape;2327;p35">
              <a:extLst>
                <a:ext uri="{FF2B5EF4-FFF2-40B4-BE49-F238E27FC236}">
                  <a16:creationId xmlns:a16="http://schemas.microsoft.com/office/drawing/2014/main" id="{21A80658-F728-972F-974A-6B9C8835B84E}"/>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18" name="Google Shape;2356;p35">
            <a:extLst>
              <a:ext uri="{FF2B5EF4-FFF2-40B4-BE49-F238E27FC236}">
                <a16:creationId xmlns:a16="http://schemas.microsoft.com/office/drawing/2014/main" id="{E34DD60C-4AF8-0D16-924E-5FBDBA2D56F6}"/>
              </a:ext>
            </a:extLst>
          </p:cNvPr>
          <p:cNvSpPr txBox="1"/>
          <p:nvPr/>
        </p:nvSpPr>
        <p:spPr>
          <a:xfrm>
            <a:off x="263123" y="3000497"/>
            <a:ext cx="134791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5028B"/>
                </a:solidFill>
                <a:latin typeface="Avenir Next LT Pro" panose="020B0504020202020204" pitchFamily="34" charset="77"/>
                <a:ea typeface="Arial Black"/>
                <a:cs typeface="Arial Black"/>
                <a:sym typeface="Arial Black"/>
              </a:rPr>
              <a:t>Key policies</a:t>
            </a:r>
            <a:endParaRPr>
              <a:solidFill>
                <a:srgbClr val="05028B"/>
              </a:solidFill>
              <a:latin typeface="Avenir Next LT Pro" panose="020B0504020202020204" pitchFamily="34" charset="77"/>
            </a:endParaRPr>
          </a:p>
        </p:txBody>
      </p:sp>
      <p:sp>
        <p:nvSpPr>
          <p:cNvPr id="19" name="Google Shape;2343;p35">
            <a:extLst>
              <a:ext uri="{FF2B5EF4-FFF2-40B4-BE49-F238E27FC236}">
                <a16:creationId xmlns:a16="http://schemas.microsoft.com/office/drawing/2014/main" id="{16169D50-1FE1-4474-0CCF-EFBD63CBEB53}"/>
              </a:ext>
            </a:extLst>
          </p:cNvPr>
          <p:cNvSpPr txBox="1"/>
          <p:nvPr/>
        </p:nvSpPr>
        <p:spPr>
          <a:xfrm>
            <a:off x="1996141"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LABOUR</a:t>
            </a:r>
            <a:endParaRPr>
              <a:solidFill>
                <a:srgbClr val="05028B"/>
              </a:solidFill>
              <a:latin typeface="Avenir Next LT Pro" panose="020B0504020202020204" pitchFamily="34" charset="77"/>
            </a:endParaRPr>
          </a:p>
        </p:txBody>
      </p:sp>
      <p:sp>
        <p:nvSpPr>
          <p:cNvPr id="3" name="Google Shape;2343;p35">
            <a:extLst>
              <a:ext uri="{FF2B5EF4-FFF2-40B4-BE49-F238E27FC236}">
                <a16:creationId xmlns:a16="http://schemas.microsoft.com/office/drawing/2014/main" id="{989C747C-4255-6ABE-B2D9-38622DBD9E7B}"/>
              </a:ext>
            </a:extLst>
          </p:cNvPr>
          <p:cNvSpPr txBox="1"/>
          <p:nvPr/>
        </p:nvSpPr>
        <p:spPr>
          <a:xfrm>
            <a:off x="8553083" y="848725"/>
            <a:ext cx="3164809"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LIBERAL DEMOCRAT</a:t>
            </a:r>
            <a:r>
              <a:rPr lang="en-GB" sz="1800" b="1">
                <a:solidFill>
                  <a:srgbClr val="05028B"/>
                </a:solidFill>
                <a:latin typeface="Avenir Next LT Pro" panose="020B0504020202020204" pitchFamily="34" charset="77"/>
              </a:rPr>
              <a:t>S</a:t>
            </a:r>
            <a:endParaRPr>
              <a:solidFill>
                <a:srgbClr val="05028B"/>
              </a:solidFill>
              <a:latin typeface="Avenir Next LT Pro" panose="020B0504020202020204" pitchFamily="34" charset="77"/>
            </a:endParaRPr>
          </a:p>
        </p:txBody>
      </p:sp>
      <p:graphicFrame>
        <p:nvGraphicFramePr>
          <p:cNvPr id="4" name="Table 3">
            <a:extLst>
              <a:ext uri="{FF2B5EF4-FFF2-40B4-BE49-F238E27FC236}">
                <a16:creationId xmlns:a16="http://schemas.microsoft.com/office/drawing/2014/main" id="{1BE344B7-1FF4-E9FD-F979-B41D4DC0F1A7}"/>
              </a:ext>
            </a:extLst>
          </p:cNvPr>
          <p:cNvGraphicFramePr>
            <a:graphicFrameLocks noGrp="1"/>
          </p:cNvGraphicFramePr>
          <p:nvPr>
            <p:extLst>
              <p:ext uri="{D42A27DB-BD31-4B8C-83A1-F6EECF244321}">
                <p14:modId xmlns:p14="http://schemas.microsoft.com/office/powerpoint/2010/main" val="2572097420"/>
              </p:ext>
            </p:extLst>
          </p:nvPr>
        </p:nvGraphicFramePr>
        <p:xfrm>
          <a:off x="1705964" y="1544308"/>
          <a:ext cx="3143110" cy="4026539"/>
        </p:xfrm>
        <a:graphic>
          <a:graphicData uri="http://schemas.openxmlformats.org/drawingml/2006/table">
            <a:tbl>
              <a:tblPr>
                <a:tableStyleId>{B4287654-D43E-44F4-87D4-D8D652C2D956}</a:tableStyleId>
              </a:tblPr>
              <a:tblGrid>
                <a:gridCol w="3143110">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ea typeface="SimHei" panose="02010609060101010101" pitchFamily="49" charset="-122"/>
                          <a:cs typeface="Times New Roman" panose="02020603050405020304" pitchFamily="18" charset="0"/>
                        </a:rPr>
                        <a:t>Scrap the effective immunity for some shoplifting and create a new specific offence for assaults on shopworkers.</a:t>
                      </a:r>
                    </a:p>
                    <a:p>
                      <a:pPr marL="342900" lvl="0" indent="-342900" algn="l">
                        <a:lnSpc>
                          <a:spcPct val="115000"/>
                        </a:lnSpc>
                        <a:buFont typeface="Symbol" panose="05050102010706020507" pitchFamily="18" charset="2"/>
                        <a:buChar char=""/>
                      </a:pPr>
                      <a:r>
                        <a:rPr lang="en-GB" sz="1300" dirty="0">
                          <a:effectLst/>
                          <a:latin typeface="Avenir Next LT Pro" panose="020B0504020202020204" pitchFamily="34" charset="0"/>
                          <a:ea typeface="SimHei" panose="02010609060101010101" pitchFamily="49" charset="-122"/>
                          <a:cs typeface="Times New Roman" panose="02020603050405020304" pitchFamily="18" charset="0"/>
                        </a:rPr>
                        <a:t>New Neighbourhood Policing Guarantee.</a:t>
                      </a:r>
                    </a:p>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ea typeface="SimHei" panose="02010609060101010101" pitchFamily="49" charset="-122"/>
                          <a:cs typeface="Times New Roman" panose="02020603050405020304" pitchFamily="18" charset="0"/>
                        </a:rPr>
                        <a:t>Create new Young Futures programme in communities to drive down knife crime.</a:t>
                      </a:r>
                    </a:p>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ea typeface="SimHei" panose="02010609060101010101" pitchFamily="49" charset="-122"/>
                          <a:cs typeface="Times New Roman" panose="02020603050405020304" pitchFamily="18" charset="0"/>
                        </a:rPr>
                        <a:t>New Respect Orders to ban persistent adult offenders of anti-social behavior from town centres.</a:t>
                      </a:r>
                    </a:p>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ea typeface="SimHei" panose="02010609060101010101" pitchFamily="49" charset="-122"/>
                          <a:cs typeface="Times New Roman" panose="02020603050405020304" pitchFamily="18" charset="0"/>
                        </a:rPr>
                        <a:t>Specialist rape and sexual offences team in every police force.</a:t>
                      </a:r>
                    </a:p>
                    <a:p>
                      <a:pPr marL="342900" lvl="0" indent="-342900" algn="l">
                        <a:lnSpc>
                          <a:spcPct val="115000"/>
                        </a:lnSpc>
                        <a:buFont typeface="Symbol" panose="05050102010706020507" pitchFamily="18" charset="2"/>
                        <a:buChar char=""/>
                      </a:pPr>
                      <a:endParaRPr lang="en-GB" sz="1300" dirty="0">
                        <a:effectLst/>
                        <a:latin typeface="Avenir Next LT Pro" panose="020B0504020202020204" pitchFamily="34" charset="0"/>
                        <a:ea typeface="SimHei" panose="02010609060101010101" pitchFamily="49" charset="-122"/>
                        <a:cs typeface="Times New Roman" panose="02020603050405020304" pitchFamily="18" charset="0"/>
                      </a:endParaRP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Tree>
    <p:extLst>
      <p:ext uri="{BB962C8B-B14F-4D97-AF65-F5344CB8AC3E}">
        <p14:creationId xmlns:p14="http://schemas.microsoft.com/office/powerpoint/2010/main" val="2034196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82" name="Google Shape;2284;p33">
            <a:extLst>
              <a:ext uri="{FF2B5EF4-FFF2-40B4-BE49-F238E27FC236}">
                <a16:creationId xmlns:a16="http://schemas.microsoft.com/office/drawing/2014/main" id="{63146320-F17E-CD40-9E2E-BC8953CF3211}"/>
              </a:ext>
            </a:extLst>
          </p:cNvPr>
          <p:cNvSpPr/>
          <p:nvPr/>
        </p:nvSpPr>
        <p:spPr>
          <a:xfrm rot="5400000">
            <a:off x="5867152" y="-119258"/>
            <a:ext cx="610101" cy="12344400"/>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sp>
        <p:nvSpPr>
          <p:cNvPr id="81" name="Google Shape;2284;p33">
            <a:extLst>
              <a:ext uri="{FF2B5EF4-FFF2-40B4-BE49-F238E27FC236}">
                <a16:creationId xmlns:a16="http://schemas.microsoft.com/office/drawing/2014/main" id="{61E58DD3-FA52-7248-9EEB-FCF4B35FAF72}"/>
              </a:ext>
            </a:extLst>
          </p:cNvPr>
          <p:cNvSpPr/>
          <p:nvPr/>
        </p:nvSpPr>
        <p:spPr>
          <a:xfrm rot="5400000">
            <a:off x="5790949" y="-4971373"/>
            <a:ext cx="610101" cy="12191999"/>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grpSp>
        <p:nvGrpSpPr>
          <p:cNvPr id="2325" name="Google Shape;2325;p35"/>
          <p:cNvGrpSpPr/>
          <p:nvPr/>
        </p:nvGrpSpPr>
        <p:grpSpPr>
          <a:xfrm>
            <a:off x="4965594" y="1539241"/>
            <a:ext cx="3376149" cy="4026539"/>
            <a:chOff x="4965594" y="-1227016"/>
            <a:chExt cx="2743383" cy="9839569"/>
          </a:xfrm>
        </p:grpSpPr>
        <p:cxnSp>
          <p:nvCxnSpPr>
            <p:cNvPr id="2326" name="Google Shape;2326;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27" name="Google Shape;2327;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2346" name="Google Shape;2346;p35"/>
          <p:cNvGrpSpPr/>
          <p:nvPr/>
        </p:nvGrpSpPr>
        <p:grpSpPr>
          <a:xfrm>
            <a:off x="4965594" y="921747"/>
            <a:ext cx="3376149" cy="437273"/>
            <a:chOff x="4965594" y="-1227016"/>
            <a:chExt cx="2743383" cy="9839569"/>
          </a:xfrm>
        </p:grpSpPr>
        <p:cxnSp>
          <p:nvCxnSpPr>
            <p:cNvPr id="2347" name="Google Shape;2347;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48" name="Google Shape;2348;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2355" name="Google Shape;2355;p35"/>
          <p:cNvSpPr txBox="1"/>
          <p:nvPr/>
        </p:nvSpPr>
        <p:spPr>
          <a:xfrm>
            <a:off x="254270" y="205685"/>
            <a:ext cx="655197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05028B"/>
                </a:solidFill>
                <a:latin typeface="Avenir Next LT Pro" panose="020B0504020202020204" pitchFamily="34" charset="77"/>
                <a:ea typeface="Arial Black"/>
                <a:cs typeface="Arial Black"/>
                <a:sym typeface="Arial Black"/>
              </a:rPr>
              <a:t>SKILLS &amp; APPRENTICESHIPS</a:t>
            </a:r>
            <a:endParaRPr b="1">
              <a:solidFill>
                <a:srgbClr val="05028B"/>
              </a:solidFill>
              <a:latin typeface="Avenir Next LT Pro" panose="020B0504020202020204" pitchFamily="34" charset="77"/>
            </a:endParaRPr>
          </a:p>
        </p:txBody>
      </p:sp>
      <p:sp>
        <p:nvSpPr>
          <p:cNvPr id="2381" name="Google Shape;2381;p35"/>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5</a:t>
            </a:fld>
            <a:endParaRPr/>
          </a:p>
        </p:txBody>
      </p:sp>
      <p:pic>
        <p:nvPicPr>
          <p:cNvPr id="2" name="Picture 2">
            <a:extLst>
              <a:ext uri="{FF2B5EF4-FFF2-40B4-BE49-F238E27FC236}">
                <a16:creationId xmlns:a16="http://schemas.microsoft.com/office/drawing/2014/main" id="{D92927B2-06E2-8F16-E804-5BCD265AF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159" y="220724"/>
            <a:ext cx="784671" cy="489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68F021C6-1ED0-C0C5-888F-EE7EBA28338F}"/>
              </a:ext>
            </a:extLst>
          </p:cNvPr>
          <p:cNvGraphicFramePr>
            <a:graphicFrameLocks noGrp="1"/>
          </p:cNvGraphicFramePr>
          <p:nvPr>
            <p:extLst>
              <p:ext uri="{D42A27DB-BD31-4B8C-83A1-F6EECF244321}">
                <p14:modId xmlns:p14="http://schemas.microsoft.com/office/powerpoint/2010/main" val="1386600510"/>
              </p:ext>
            </p:extLst>
          </p:nvPr>
        </p:nvGraphicFramePr>
        <p:xfrm>
          <a:off x="5086488" y="1539240"/>
          <a:ext cx="3151735" cy="4026539"/>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100,000 additional apprenticeships per year, funded through scrapping of ‘mickey mouse’ university courses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Introduction of Advanced British Standard, a new vocational training qualification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£30,000 tax-free bonuses for new teachers in technical and STEM subjects</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Deliver on Lifelong Learning Entitlement with new qualifications and expansion of adult skills programmes </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graphicFrame>
        <p:nvGraphicFramePr>
          <p:cNvPr id="10" name="Table 9">
            <a:extLst>
              <a:ext uri="{FF2B5EF4-FFF2-40B4-BE49-F238E27FC236}">
                <a16:creationId xmlns:a16="http://schemas.microsoft.com/office/drawing/2014/main" id="{8CD030B1-CC08-B9ED-FF4B-318C4F71B9C3}"/>
              </a:ext>
            </a:extLst>
          </p:cNvPr>
          <p:cNvGraphicFramePr>
            <a:graphicFrameLocks noGrp="1"/>
          </p:cNvGraphicFramePr>
          <p:nvPr>
            <p:extLst>
              <p:ext uri="{D42A27DB-BD31-4B8C-83A1-F6EECF244321}">
                <p14:modId xmlns:p14="http://schemas.microsoft.com/office/powerpoint/2010/main" val="328686620"/>
              </p:ext>
            </p:extLst>
          </p:nvPr>
        </p:nvGraphicFramePr>
        <p:xfrm>
          <a:off x="8462636" y="1538085"/>
          <a:ext cx="3484948" cy="4026539"/>
        </p:xfrm>
        <a:graphic>
          <a:graphicData uri="http://schemas.openxmlformats.org/drawingml/2006/table">
            <a:tbl>
              <a:tblPr>
                <a:tableStyleId>{B4287654-D43E-44F4-87D4-D8D652C2D956}</a:tableStyleId>
              </a:tblPr>
              <a:tblGrid>
                <a:gridCol w="3484948">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Replacing the apprenticeship levy with a broader and more flexible skills and training levy.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Boosting the take-up of apprenticeships, including by guaranteeing they are paid at least the National Minimum Wage by scrapping the lower apprentice rate.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Creating Lifelong Skills Grants for adults to spend on education and training throughout their lives.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Developing National Colleges as national centres of expertise for key sectors, such as renewable energy, to deliver the high-level vocational skills that businesses need. </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11" name="Google Shape;2343;p35">
            <a:extLst>
              <a:ext uri="{FF2B5EF4-FFF2-40B4-BE49-F238E27FC236}">
                <a16:creationId xmlns:a16="http://schemas.microsoft.com/office/drawing/2014/main" id="{0121697A-AB57-45A1-8EBE-F84F7C587808}"/>
              </a:ext>
            </a:extLst>
          </p:cNvPr>
          <p:cNvSpPr txBox="1"/>
          <p:nvPr/>
        </p:nvSpPr>
        <p:spPr>
          <a:xfrm>
            <a:off x="5372290"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CONSERVATIVES</a:t>
            </a:r>
            <a:endParaRPr>
              <a:solidFill>
                <a:srgbClr val="05028B"/>
              </a:solidFill>
              <a:latin typeface="Avenir Next LT Pro" panose="020B0504020202020204" pitchFamily="34" charset="77"/>
            </a:endParaRPr>
          </a:p>
        </p:txBody>
      </p:sp>
      <p:grpSp>
        <p:nvGrpSpPr>
          <p:cNvPr id="12" name="Google Shape;2346;p35">
            <a:extLst>
              <a:ext uri="{FF2B5EF4-FFF2-40B4-BE49-F238E27FC236}">
                <a16:creationId xmlns:a16="http://schemas.microsoft.com/office/drawing/2014/main" id="{21969D8C-F73B-0FB4-3B78-49BE4F57BA5A}"/>
              </a:ext>
            </a:extLst>
          </p:cNvPr>
          <p:cNvGrpSpPr/>
          <p:nvPr/>
        </p:nvGrpSpPr>
        <p:grpSpPr>
          <a:xfrm>
            <a:off x="1589445" y="926494"/>
            <a:ext cx="3376149" cy="437273"/>
            <a:chOff x="4965594" y="-1227016"/>
            <a:chExt cx="2743383" cy="9839569"/>
          </a:xfrm>
        </p:grpSpPr>
        <p:cxnSp>
          <p:nvCxnSpPr>
            <p:cNvPr id="13" name="Google Shape;2347;p35">
              <a:extLst>
                <a:ext uri="{FF2B5EF4-FFF2-40B4-BE49-F238E27FC236}">
                  <a16:creationId xmlns:a16="http://schemas.microsoft.com/office/drawing/2014/main" id="{64C3BBD5-7E81-00EC-E842-C681547DD1CD}"/>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4" name="Google Shape;2348;p35">
              <a:extLst>
                <a:ext uri="{FF2B5EF4-FFF2-40B4-BE49-F238E27FC236}">
                  <a16:creationId xmlns:a16="http://schemas.microsoft.com/office/drawing/2014/main" id="{E84978D5-DAE0-9AE0-4CCE-3100627DC256}"/>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15" name="Google Shape;2325;p35">
            <a:extLst>
              <a:ext uri="{FF2B5EF4-FFF2-40B4-BE49-F238E27FC236}">
                <a16:creationId xmlns:a16="http://schemas.microsoft.com/office/drawing/2014/main" id="{B386987D-FF99-2AC3-1B70-450E2C4EBC32}"/>
              </a:ext>
            </a:extLst>
          </p:cNvPr>
          <p:cNvGrpSpPr/>
          <p:nvPr/>
        </p:nvGrpSpPr>
        <p:grpSpPr>
          <a:xfrm>
            <a:off x="1589445" y="1533019"/>
            <a:ext cx="3376149" cy="4026539"/>
            <a:chOff x="4965594" y="-1227016"/>
            <a:chExt cx="2743383" cy="9839569"/>
          </a:xfrm>
        </p:grpSpPr>
        <p:cxnSp>
          <p:nvCxnSpPr>
            <p:cNvPr id="16" name="Google Shape;2326;p35">
              <a:extLst>
                <a:ext uri="{FF2B5EF4-FFF2-40B4-BE49-F238E27FC236}">
                  <a16:creationId xmlns:a16="http://schemas.microsoft.com/office/drawing/2014/main" id="{4F79DC2F-939C-9EA3-B0D5-62E4BCA8275A}"/>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7" name="Google Shape;2327;p35">
              <a:extLst>
                <a:ext uri="{FF2B5EF4-FFF2-40B4-BE49-F238E27FC236}">
                  <a16:creationId xmlns:a16="http://schemas.microsoft.com/office/drawing/2014/main" id="{D18D3569-036C-9709-EFF2-90765D9D1065}"/>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18" name="Google Shape;2356;p35">
            <a:extLst>
              <a:ext uri="{FF2B5EF4-FFF2-40B4-BE49-F238E27FC236}">
                <a16:creationId xmlns:a16="http://schemas.microsoft.com/office/drawing/2014/main" id="{2300CAE6-C598-BBDE-3762-83B8C010F8BA}"/>
              </a:ext>
            </a:extLst>
          </p:cNvPr>
          <p:cNvSpPr txBox="1"/>
          <p:nvPr/>
        </p:nvSpPr>
        <p:spPr>
          <a:xfrm>
            <a:off x="263123" y="3000497"/>
            <a:ext cx="134791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5028B"/>
                </a:solidFill>
                <a:latin typeface="Avenir Next LT Pro" panose="020B0504020202020204" pitchFamily="34" charset="77"/>
                <a:ea typeface="Arial Black"/>
                <a:cs typeface="Arial Black"/>
                <a:sym typeface="Arial Black"/>
              </a:rPr>
              <a:t>Key policies</a:t>
            </a:r>
            <a:endParaRPr>
              <a:solidFill>
                <a:srgbClr val="05028B"/>
              </a:solidFill>
              <a:latin typeface="Avenir Next LT Pro" panose="020B0504020202020204" pitchFamily="34" charset="77"/>
            </a:endParaRPr>
          </a:p>
        </p:txBody>
      </p:sp>
      <p:sp>
        <p:nvSpPr>
          <p:cNvPr id="19" name="Google Shape;2343;p35">
            <a:extLst>
              <a:ext uri="{FF2B5EF4-FFF2-40B4-BE49-F238E27FC236}">
                <a16:creationId xmlns:a16="http://schemas.microsoft.com/office/drawing/2014/main" id="{915C456C-48B0-6DAC-D7A4-F4D753D19388}"/>
              </a:ext>
            </a:extLst>
          </p:cNvPr>
          <p:cNvSpPr txBox="1"/>
          <p:nvPr/>
        </p:nvSpPr>
        <p:spPr>
          <a:xfrm>
            <a:off x="1996141"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LABOUR</a:t>
            </a:r>
            <a:endParaRPr>
              <a:solidFill>
                <a:srgbClr val="05028B"/>
              </a:solidFill>
              <a:latin typeface="Avenir Next LT Pro" panose="020B0504020202020204" pitchFamily="34" charset="77"/>
            </a:endParaRPr>
          </a:p>
        </p:txBody>
      </p:sp>
      <p:graphicFrame>
        <p:nvGraphicFramePr>
          <p:cNvPr id="6" name="Table 5">
            <a:extLst>
              <a:ext uri="{FF2B5EF4-FFF2-40B4-BE49-F238E27FC236}">
                <a16:creationId xmlns:a16="http://schemas.microsoft.com/office/drawing/2014/main" id="{9F85A404-3860-6112-56D9-F56549C93291}"/>
              </a:ext>
            </a:extLst>
          </p:cNvPr>
          <p:cNvGraphicFramePr>
            <a:graphicFrameLocks noGrp="1"/>
          </p:cNvGraphicFramePr>
          <p:nvPr>
            <p:extLst>
              <p:ext uri="{D42A27DB-BD31-4B8C-83A1-F6EECF244321}">
                <p14:modId xmlns:p14="http://schemas.microsoft.com/office/powerpoint/2010/main" val="1928626175"/>
              </p:ext>
            </p:extLst>
          </p:nvPr>
        </p:nvGraphicFramePr>
        <p:xfrm>
          <a:off x="1734572" y="1533018"/>
          <a:ext cx="3151735" cy="4026539"/>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marR="0" lvl="0" indent="-342900" algn="l" defTabSz="914400" rtl="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a:pPr>
                      <a:r>
                        <a:rPr lang="en-GB" sz="1300" dirty="0">
                          <a:effectLst/>
                          <a:latin typeface="Avenir Next LT Pro" panose="020B0504020202020204" pitchFamily="34" charset="0"/>
                        </a:rPr>
                        <a:t>Replace the apprenticeship levy with a broader and more flexible ‘Growth and Skills Levy’. </a:t>
                      </a:r>
                    </a:p>
                    <a:p>
                      <a:pPr marL="342900" marR="0" lvl="0" indent="-342900" algn="l" defTabSz="914400" rtl="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a:pPr>
                      <a:r>
                        <a:rPr lang="en-US" sz="1300" dirty="0">
                          <a:effectLst/>
                          <a:latin typeface="Avenir Next LT Pro" panose="020B0504020202020204" pitchFamily="34" charset="0"/>
                        </a:rPr>
                        <a:t>Establish Skills England to ensure there is the highly trained workforce needed to deliver Labour’s Industrial Strategy. </a:t>
                      </a:r>
                      <a:endParaRPr lang="en-GB" sz="1300" dirty="0">
                        <a:effectLst/>
                        <a:latin typeface="Avenir Next LT Pro" panose="020B0504020202020204" pitchFamily="34" charset="0"/>
                      </a:endParaRPr>
                    </a:p>
                    <a:p>
                      <a:pPr marL="342900" lvl="0" indent="-342900" algn="l">
                        <a:lnSpc>
                          <a:spcPct val="115000"/>
                        </a:lnSpc>
                        <a:buFont typeface="Symbol" panose="05050102010706020507" pitchFamily="18" charset="2"/>
                        <a:buChar char=""/>
                      </a:pPr>
                      <a:endParaRPr lang="en-GB" sz="1300" dirty="0">
                        <a:effectLst/>
                        <a:latin typeface="Avenir Next LT Pro" panose="020B0504020202020204" pitchFamily="34" charset="0"/>
                      </a:endParaRP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7" name="Google Shape;2343;p35">
            <a:extLst>
              <a:ext uri="{FF2B5EF4-FFF2-40B4-BE49-F238E27FC236}">
                <a16:creationId xmlns:a16="http://schemas.microsoft.com/office/drawing/2014/main" id="{1F91434F-0B1F-EE84-3A55-E4F7F7449BF6}"/>
              </a:ext>
            </a:extLst>
          </p:cNvPr>
          <p:cNvSpPr txBox="1"/>
          <p:nvPr/>
        </p:nvSpPr>
        <p:spPr>
          <a:xfrm>
            <a:off x="8553083" y="848725"/>
            <a:ext cx="3164809"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LIBERAL DEMOCRAT</a:t>
            </a:r>
            <a:r>
              <a:rPr lang="en-GB" sz="1800" b="1">
                <a:solidFill>
                  <a:srgbClr val="05028B"/>
                </a:solidFill>
                <a:latin typeface="Avenir Next LT Pro" panose="020B0504020202020204" pitchFamily="34" charset="77"/>
              </a:rPr>
              <a:t>S</a:t>
            </a:r>
            <a:endParaRPr>
              <a:solidFill>
                <a:srgbClr val="05028B"/>
              </a:solidFill>
              <a:latin typeface="Avenir Next LT Pro" panose="020B0504020202020204" pitchFamily="34" charset="77"/>
            </a:endParaRPr>
          </a:p>
        </p:txBody>
      </p:sp>
    </p:spTree>
    <p:extLst>
      <p:ext uri="{BB962C8B-B14F-4D97-AF65-F5344CB8AC3E}">
        <p14:creationId xmlns:p14="http://schemas.microsoft.com/office/powerpoint/2010/main" val="3021993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82" name="Google Shape;2284;p33">
            <a:extLst>
              <a:ext uri="{FF2B5EF4-FFF2-40B4-BE49-F238E27FC236}">
                <a16:creationId xmlns:a16="http://schemas.microsoft.com/office/drawing/2014/main" id="{63146320-F17E-CD40-9E2E-BC8953CF3211}"/>
              </a:ext>
            </a:extLst>
          </p:cNvPr>
          <p:cNvSpPr/>
          <p:nvPr/>
        </p:nvSpPr>
        <p:spPr>
          <a:xfrm rot="5400000">
            <a:off x="5880091" y="-132198"/>
            <a:ext cx="610101" cy="12370279"/>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sp>
        <p:nvSpPr>
          <p:cNvPr id="81" name="Google Shape;2284;p33">
            <a:extLst>
              <a:ext uri="{FF2B5EF4-FFF2-40B4-BE49-F238E27FC236}">
                <a16:creationId xmlns:a16="http://schemas.microsoft.com/office/drawing/2014/main" id="{61E58DD3-FA52-7248-9EEB-FCF4B35FAF72}"/>
              </a:ext>
            </a:extLst>
          </p:cNvPr>
          <p:cNvSpPr/>
          <p:nvPr/>
        </p:nvSpPr>
        <p:spPr>
          <a:xfrm rot="5400000">
            <a:off x="5832646" y="-5013069"/>
            <a:ext cx="610101" cy="12275391"/>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grpSp>
        <p:nvGrpSpPr>
          <p:cNvPr id="2325" name="Google Shape;2325;p35"/>
          <p:cNvGrpSpPr/>
          <p:nvPr/>
        </p:nvGrpSpPr>
        <p:grpSpPr>
          <a:xfrm>
            <a:off x="4965594" y="1539241"/>
            <a:ext cx="3376149" cy="4026539"/>
            <a:chOff x="4965594" y="-1227016"/>
            <a:chExt cx="2743383" cy="9839569"/>
          </a:xfrm>
        </p:grpSpPr>
        <p:cxnSp>
          <p:nvCxnSpPr>
            <p:cNvPr id="2326" name="Google Shape;2326;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27" name="Google Shape;2327;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2346" name="Google Shape;2346;p35"/>
          <p:cNvGrpSpPr/>
          <p:nvPr/>
        </p:nvGrpSpPr>
        <p:grpSpPr>
          <a:xfrm>
            <a:off x="4965594" y="921747"/>
            <a:ext cx="3376149" cy="437273"/>
            <a:chOff x="4965594" y="-1227016"/>
            <a:chExt cx="2743383" cy="9839569"/>
          </a:xfrm>
        </p:grpSpPr>
        <p:cxnSp>
          <p:nvCxnSpPr>
            <p:cNvPr id="2347" name="Google Shape;2347;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48" name="Google Shape;2348;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2355" name="Google Shape;2355;p35"/>
          <p:cNvSpPr txBox="1"/>
          <p:nvPr/>
        </p:nvSpPr>
        <p:spPr>
          <a:xfrm>
            <a:off x="254269" y="176862"/>
            <a:ext cx="675900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05028B"/>
                </a:solidFill>
                <a:latin typeface="Avenir Next LT Pro" panose="020B0504020202020204" pitchFamily="34" charset="77"/>
                <a:ea typeface="Arial Black"/>
                <a:cs typeface="Arial Black"/>
                <a:sym typeface="Arial Black"/>
              </a:rPr>
              <a:t>FOOD &amp; FARMING</a:t>
            </a:r>
            <a:endParaRPr b="1">
              <a:solidFill>
                <a:srgbClr val="05028B"/>
              </a:solidFill>
              <a:latin typeface="Avenir Next LT Pro" panose="020B0504020202020204" pitchFamily="34" charset="77"/>
            </a:endParaRPr>
          </a:p>
        </p:txBody>
      </p:sp>
      <p:sp>
        <p:nvSpPr>
          <p:cNvPr id="2381" name="Google Shape;2381;p35"/>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a:t>
            </a:fld>
            <a:endParaRPr/>
          </a:p>
        </p:txBody>
      </p:sp>
      <p:pic>
        <p:nvPicPr>
          <p:cNvPr id="2" name="Picture 2">
            <a:extLst>
              <a:ext uri="{FF2B5EF4-FFF2-40B4-BE49-F238E27FC236}">
                <a16:creationId xmlns:a16="http://schemas.microsoft.com/office/drawing/2014/main" id="{D92927B2-06E2-8F16-E804-5BCD265AF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159" y="220724"/>
            <a:ext cx="784671" cy="489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68F021C6-1ED0-C0C5-888F-EE7EBA28338F}"/>
              </a:ext>
            </a:extLst>
          </p:cNvPr>
          <p:cNvGraphicFramePr>
            <a:graphicFrameLocks noGrp="1"/>
          </p:cNvGraphicFramePr>
          <p:nvPr>
            <p:extLst>
              <p:ext uri="{D42A27DB-BD31-4B8C-83A1-F6EECF244321}">
                <p14:modId xmlns:p14="http://schemas.microsoft.com/office/powerpoint/2010/main" val="849686137"/>
              </p:ext>
            </p:extLst>
          </p:nvPr>
        </p:nvGraphicFramePr>
        <p:xfrm>
          <a:off x="5086488" y="1539240"/>
          <a:ext cx="3151735" cy="4084955"/>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Increase farming budget by £1 billion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Reform planning system to deliver fast track permissions for the building of infrastructure on farms, such as glasshouses, slurry and grain stores, and small-scale reservoirs.</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Support the agricultural sector by moving away from the reliance on seasonal migrant labour.</a:t>
                      </a:r>
                    </a:p>
                    <a:p>
                      <a:pPr marL="342900" marR="0" lvl="0" indent="-342900" algn="l" defTabSz="914400" rtl="0" eaLnBrk="1" fontAlgn="auto" latinLnBrk="0" hangingPunct="1">
                        <a:lnSpc>
                          <a:spcPct val="115000"/>
                        </a:lnSpc>
                        <a:spcBef>
                          <a:spcPts val="0"/>
                        </a:spcBef>
                        <a:spcAft>
                          <a:spcPts val="0"/>
                        </a:spcAft>
                        <a:buClr>
                          <a:srgbClr val="000000"/>
                        </a:buClr>
                        <a:buSzTx/>
                        <a:buFont typeface="Symbol" panose="05050102010706020507" pitchFamily="18" charset="2"/>
                        <a:buChar char=""/>
                        <a:tabLst/>
                        <a:defRPr/>
                      </a:pPr>
                      <a:r>
                        <a:rPr lang="en-GB" sz="1300">
                          <a:effectLst/>
                          <a:latin typeface="Avenir Next LT Pro" panose="020B0504020202020204" pitchFamily="34" charset="0"/>
                        </a:rPr>
                        <a:t>Improve public sector procurement with the goal of at least 50% of food expenditure spent on food produced locally or to higher environmental production standards</a:t>
                      </a:r>
                    </a:p>
                    <a:p>
                      <a:pPr marL="342900" lvl="0" indent="-342900" algn="l">
                        <a:lnSpc>
                          <a:spcPct val="115000"/>
                        </a:lnSpc>
                        <a:buFont typeface="Symbol" panose="05050102010706020507" pitchFamily="18" charset="2"/>
                        <a:buChar char=""/>
                      </a:pPr>
                      <a:endParaRPr lang="en-GB" sz="1300">
                        <a:effectLst/>
                        <a:latin typeface="Avenir Next LT Pro" panose="020B0504020202020204" pitchFamily="34" charset="0"/>
                      </a:endParaRP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graphicFrame>
        <p:nvGraphicFramePr>
          <p:cNvPr id="10" name="Table 9">
            <a:extLst>
              <a:ext uri="{FF2B5EF4-FFF2-40B4-BE49-F238E27FC236}">
                <a16:creationId xmlns:a16="http://schemas.microsoft.com/office/drawing/2014/main" id="{DA4ECBD7-ADF8-CA0E-B126-4AD1B751520C}"/>
              </a:ext>
            </a:extLst>
          </p:cNvPr>
          <p:cNvGraphicFramePr>
            <a:graphicFrameLocks noGrp="1"/>
          </p:cNvGraphicFramePr>
          <p:nvPr>
            <p:extLst>
              <p:ext uri="{D42A27DB-BD31-4B8C-83A1-F6EECF244321}">
                <p14:modId xmlns:p14="http://schemas.microsoft.com/office/powerpoint/2010/main" val="1389492335"/>
              </p:ext>
            </p:extLst>
          </p:nvPr>
        </p:nvGraphicFramePr>
        <p:xfrm>
          <a:off x="8462636" y="1538085"/>
          <a:ext cx="3484948" cy="4026539"/>
        </p:xfrm>
        <a:graphic>
          <a:graphicData uri="http://schemas.openxmlformats.org/drawingml/2006/table">
            <a:tbl>
              <a:tblPr>
                <a:tableStyleId>{B4287654-D43E-44F4-87D4-D8D652C2D956}</a:tableStyleId>
              </a:tblPr>
              <a:tblGrid>
                <a:gridCol w="3484948">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Introduce a holistic and comprehensive National Food Strategy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Maintain high health, environmental and animal welfare standards in food production and guarantee that all future trade deals will meet them too</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Give consumers confidence in the food they eat by providing authorities with greater powers and resources to inspect and monitor food production.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Ensure all imported food meets UK standards for health and welfare, and that goods are properly checked.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Introduce robust and clear-to-understand food labelling. </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11" name="Google Shape;2343;p35">
            <a:extLst>
              <a:ext uri="{FF2B5EF4-FFF2-40B4-BE49-F238E27FC236}">
                <a16:creationId xmlns:a16="http://schemas.microsoft.com/office/drawing/2014/main" id="{8280D529-D254-D3E9-42C2-BE8701F6FCC4}"/>
              </a:ext>
            </a:extLst>
          </p:cNvPr>
          <p:cNvSpPr txBox="1"/>
          <p:nvPr/>
        </p:nvSpPr>
        <p:spPr>
          <a:xfrm>
            <a:off x="5372290"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CONSERVATIVE</a:t>
            </a:r>
            <a:endParaRPr>
              <a:solidFill>
                <a:srgbClr val="05028B"/>
              </a:solidFill>
              <a:latin typeface="Avenir Next LT Pro" panose="020B0504020202020204" pitchFamily="34" charset="77"/>
            </a:endParaRPr>
          </a:p>
        </p:txBody>
      </p:sp>
      <p:grpSp>
        <p:nvGrpSpPr>
          <p:cNvPr id="14" name="Google Shape;2346;p35">
            <a:extLst>
              <a:ext uri="{FF2B5EF4-FFF2-40B4-BE49-F238E27FC236}">
                <a16:creationId xmlns:a16="http://schemas.microsoft.com/office/drawing/2014/main" id="{14B7046E-0464-964F-89B0-B8D497A16739}"/>
              </a:ext>
            </a:extLst>
          </p:cNvPr>
          <p:cNvGrpSpPr/>
          <p:nvPr/>
        </p:nvGrpSpPr>
        <p:grpSpPr>
          <a:xfrm>
            <a:off x="1589445" y="926494"/>
            <a:ext cx="3376149" cy="437273"/>
            <a:chOff x="4965594" y="-1227016"/>
            <a:chExt cx="2743383" cy="9839569"/>
          </a:xfrm>
        </p:grpSpPr>
        <p:cxnSp>
          <p:nvCxnSpPr>
            <p:cNvPr id="15" name="Google Shape;2347;p35">
              <a:extLst>
                <a:ext uri="{FF2B5EF4-FFF2-40B4-BE49-F238E27FC236}">
                  <a16:creationId xmlns:a16="http://schemas.microsoft.com/office/drawing/2014/main" id="{4DA7BA02-4229-D742-49BB-B88B2F28D606}"/>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6" name="Google Shape;2348;p35">
              <a:extLst>
                <a:ext uri="{FF2B5EF4-FFF2-40B4-BE49-F238E27FC236}">
                  <a16:creationId xmlns:a16="http://schemas.microsoft.com/office/drawing/2014/main" id="{48AE310A-4D99-AE09-9D09-8CE30E57FCF6}"/>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17" name="Google Shape;2325;p35">
            <a:extLst>
              <a:ext uri="{FF2B5EF4-FFF2-40B4-BE49-F238E27FC236}">
                <a16:creationId xmlns:a16="http://schemas.microsoft.com/office/drawing/2014/main" id="{B89090DF-4B60-C278-E0D9-9F8F42605022}"/>
              </a:ext>
            </a:extLst>
          </p:cNvPr>
          <p:cNvGrpSpPr/>
          <p:nvPr/>
        </p:nvGrpSpPr>
        <p:grpSpPr>
          <a:xfrm>
            <a:off x="1589445" y="1533019"/>
            <a:ext cx="3376149" cy="4026539"/>
            <a:chOff x="4965594" y="-1227016"/>
            <a:chExt cx="2743383" cy="9839569"/>
          </a:xfrm>
        </p:grpSpPr>
        <p:cxnSp>
          <p:nvCxnSpPr>
            <p:cNvPr id="18" name="Google Shape;2326;p35">
              <a:extLst>
                <a:ext uri="{FF2B5EF4-FFF2-40B4-BE49-F238E27FC236}">
                  <a16:creationId xmlns:a16="http://schemas.microsoft.com/office/drawing/2014/main" id="{DDE23950-1347-6359-F63C-33A0D9BC8AD0}"/>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9" name="Google Shape;2327;p35">
              <a:extLst>
                <a:ext uri="{FF2B5EF4-FFF2-40B4-BE49-F238E27FC236}">
                  <a16:creationId xmlns:a16="http://schemas.microsoft.com/office/drawing/2014/main" id="{9F345FD7-FFB1-4134-1741-D253D396AA26}"/>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20" name="Google Shape;2356;p35">
            <a:extLst>
              <a:ext uri="{FF2B5EF4-FFF2-40B4-BE49-F238E27FC236}">
                <a16:creationId xmlns:a16="http://schemas.microsoft.com/office/drawing/2014/main" id="{1FF4AACD-5ABB-6F89-EDF8-2D139619BB3E}"/>
              </a:ext>
            </a:extLst>
          </p:cNvPr>
          <p:cNvSpPr txBox="1"/>
          <p:nvPr/>
        </p:nvSpPr>
        <p:spPr>
          <a:xfrm>
            <a:off x="263123" y="3000497"/>
            <a:ext cx="134791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5028B"/>
                </a:solidFill>
                <a:latin typeface="Avenir Next LT Pro" panose="020B0504020202020204" pitchFamily="34" charset="77"/>
                <a:ea typeface="Arial Black"/>
                <a:cs typeface="Arial Black"/>
                <a:sym typeface="Arial Black"/>
              </a:rPr>
              <a:t>Key policies</a:t>
            </a:r>
            <a:endParaRPr>
              <a:solidFill>
                <a:srgbClr val="05028B"/>
              </a:solidFill>
              <a:latin typeface="Avenir Next LT Pro" panose="020B0504020202020204" pitchFamily="34" charset="77"/>
            </a:endParaRPr>
          </a:p>
        </p:txBody>
      </p:sp>
      <p:sp>
        <p:nvSpPr>
          <p:cNvPr id="21" name="Google Shape;2343;p35">
            <a:extLst>
              <a:ext uri="{FF2B5EF4-FFF2-40B4-BE49-F238E27FC236}">
                <a16:creationId xmlns:a16="http://schemas.microsoft.com/office/drawing/2014/main" id="{C3315F3A-9DB8-B412-774C-F203E670F0CA}"/>
              </a:ext>
            </a:extLst>
          </p:cNvPr>
          <p:cNvSpPr txBox="1"/>
          <p:nvPr/>
        </p:nvSpPr>
        <p:spPr>
          <a:xfrm>
            <a:off x="1996141"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LABOUR</a:t>
            </a:r>
            <a:endParaRPr>
              <a:solidFill>
                <a:srgbClr val="05028B"/>
              </a:solidFill>
              <a:latin typeface="Avenir Next LT Pro" panose="020B0504020202020204" pitchFamily="34" charset="77"/>
            </a:endParaRPr>
          </a:p>
        </p:txBody>
      </p:sp>
      <p:sp>
        <p:nvSpPr>
          <p:cNvPr id="3" name="Google Shape;2343;p35">
            <a:extLst>
              <a:ext uri="{FF2B5EF4-FFF2-40B4-BE49-F238E27FC236}">
                <a16:creationId xmlns:a16="http://schemas.microsoft.com/office/drawing/2014/main" id="{F660987F-2591-7EB5-742A-1EA62F827B20}"/>
              </a:ext>
            </a:extLst>
          </p:cNvPr>
          <p:cNvSpPr txBox="1"/>
          <p:nvPr/>
        </p:nvSpPr>
        <p:spPr>
          <a:xfrm>
            <a:off x="8553083" y="848725"/>
            <a:ext cx="3164809"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LIBERAL DEMOCRAT</a:t>
            </a:r>
            <a:r>
              <a:rPr lang="en-GB" sz="1800" b="1">
                <a:solidFill>
                  <a:srgbClr val="05028B"/>
                </a:solidFill>
                <a:latin typeface="Avenir Next LT Pro" panose="020B0504020202020204" pitchFamily="34" charset="77"/>
              </a:rPr>
              <a:t>S</a:t>
            </a:r>
            <a:endParaRPr>
              <a:solidFill>
                <a:srgbClr val="05028B"/>
              </a:solidFill>
              <a:latin typeface="Avenir Next LT Pro" panose="020B0504020202020204" pitchFamily="34" charset="77"/>
            </a:endParaRPr>
          </a:p>
        </p:txBody>
      </p:sp>
      <p:graphicFrame>
        <p:nvGraphicFramePr>
          <p:cNvPr id="4" name="Table 3">
            <a:extLst>
              <a:ext uri="{FF2B5EF4-FFF2-40B4-BE49-F238E27FC236}">
                <a16:creationId xmlns:a16="http://schemas.microsoft.com/office/drawing/2014/main" id="{C9EC299A-F7F1-81CA-AA03-1B87C4FE3880}"/>
              </a:ext>
            </a:extLst>
          </p:cNvPr>
          <p:cNvGraphicFramePr>
            <a:graphicFrameLocks noGrp="1"/>
          </p:cNvGraphicFramePr>
          <p:nvPr>
            <p:extLst>
              <p:ext uri="{D42A27DB-BD31-4B8C-83A1-F6EECF244321}">
                <p14:modId xmlns:p14="http://schemas.microsoft.com/office/powerpoint/2010/main" val="975338018"/>
              </p:ext>
            </p:extLst>
          </p:nvPr>
        </p:nvGraphicFramePr>
        <p:xfrm>
          <a:off x="1705964" y="1544308"/>
          <a:ext cx="3143110" cy="4026539"/>
        </p:xfrm>
        <a:graphic>
          <a:graphicData uri="http://schemas.openxmlformats.org/drawingml/2006/table">
            <a:tbl>
              <a:tblPr>
                <a:tableStyleId>{B4287654-D43E-44F4-87D4-D8D652C2D956}</a:tableStyleId>
              </a:tblPr>
              <a:tblGrid>
                <a:gridCol w="3143110">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rPr>
                        <a:t>Half of all food purchased across the public sector to be locally produced or certified to higher environmental standards.</a:t>
                      </a:r>
                    </a:p>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rPr>
                        <a:t>Introduce a land-use framework and make environment land management schemes work for farmers and nature.</a:t>
                      </a:r>
                    </a:p>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rPr>
                        <a:t>Work with farmers and scientists on measures to eradicate Bovine TB and end the ineffective badger cull.</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Tree>
    <p:extLst>
      <p:ext uri="{BB962C8B-B14F-4D97-AF65-F5344CB8AC3E}">
        <p14:creationId xmlns:p14="http://schemas.microsoft.com/office/powerpoint/2010/main" val="2867326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82" name="Google Shape;2284;p33">
            <a:extLst>
              <a:ext uri="{FF2B5EF4-FFF2-40B4-BE49-F238E27FC236}">
                <a16:creationId xmlns:a16="http://schemas.microsoft.com/office/drawing/2014/main" id="{63146320-F17E-CD40-9E2E-BC8953CF3211}"/>
              </a:ext>
            </a:extLst>
          </p:cNvPr>
          <p:cNvSpPr/>
          <p:nvPr/>
        </p:nvSpPr>
        <p:spPr>
          <a:xfrm rot="5400000">
            <a:off x="5832647" y="-84754"/>
            <a:ext cx="610101" cy="12275391"/>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sp>
        <p:nvSpPr>
          <p:cNvPr id="81" name="Google Shape;2284;p33">
            <a:extLst>
              <a:ext uri="{FF2B5EF4-FFF2-40B4-BE49-F238E27FC236}">
                <a16:creationId xmlns:a16="http://schemas.microsoft.com/office/drawing/2014/main" id="{61E58DD3-FA52-7248-9EEB-FCF4B35FAF72}"/>
              </a:ext>
            </a:extLst>
          </p:cNvPr>
          <p:cNvSpPr/>
          <p:nvPr/>
        </p:nvSpPr>
        <p:spPr>
          <a:xfrm rot="5400000">
            <a:off x="5832646" y="-5013069"/>
            <a:ext cx="610101" cy="12275391"/>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grpSp>
        <p:nvGrpSpPr>
          <p:cNvPr id="2325" name="Google Shape;2325;p35"/>
          <p:cNvGrpSpPr/>
          <p:nvPr/>
        </p:nvGrpSpPr>
        <p:grpSpPr>
          <a:xfrm>
            <a:off x="4965594" y="1539241"/>
            <a:ext cx="3376149" cy="4026539"/>
            <a:chOff x="4965594" y="-1227016"/>
            <a:chExt cx="2743383" cy="9839569"/>
          </a:xfrm>
        </p:grpSpPr>
        <p:cxnSp>
          <p:nvCxnSpPr>
            <p:cNvPr id="2326" name="Google Shape;2326;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27" name="Google Shape;2327;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2346" name="Google Shape;2346;p35"/>
          <p:cNvGrpSpPr/>
          <p:nvPr/>
        </p:nvGrpSpPr>
        <p:grpSpPr>
          <a:xfrm>
            <a:off x="4965594" y="921747"/>
            <a:ext cx="3376149" cy="437273"/>
            <a:chOff x="4965594" y="-1227016"/>
            <a:chExt cx="2743383" cy="9839569"/>
          </a:xfrm>
        </p:grpSpPr>
        <p:cxnSp>
          <p:nvCxnSpPr>
            <p:cNvPr id="2347" name="Google Shape;2347;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48" name="Google Shape;2348;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2355" name="Google Shape;2355;p35"/>
          <p:cNvSpPr txBox="1"/>
          <p:nvPr/>
        </p:nvSpPr>
        <p:spPr>
          <a:xfrm>
            <a:off x="246604" y="176862"/>
            <a:ext cx="829354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05028B"/>
                </a:solidFill>
                <a:latin typeface="Avenir Next LT Pro" panose="020B0504020202020204" pitchFamily="34" charset="77"/>
                <a:ea typeface="Arial Black"/>
                <a:cs typeface="Arial Black"/>
                <a:sym typeface="Arial Black"/>
              </a:rPr>
              <a:t>NET ZERO &amp; ENVIRONMENT</a:t>
            </a:r>
            <a:endParaRPr b="1">
              <a:solidFill>
                <a:srgbClr val="05028B"/>
              </a:solidFill>
              <a:latin typeface="Avenir Next LT Pro" panose="020B0504020202020204" pitchFamily="34" charset="77"/>
            </a:endParaRPr>
          </a:p>
        </p:txBody>
      </p:sp>
      <p:sp>
        <p:nvSpPr>
          <p:cNvPr id="2381" name="Google Shape;2381;p35"/>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a:t>
            </a:fld>
            <a:endParaRPr/>
          </a:p>
        </p:txBody>
      </p:sp>
      <p:pic>
        <p:nvPicPr>
          <p:cNvPr id="2" name="Picture 2">
            <a:extLst>
              <a:ext uri="{FF2B5EF4-FFF2-40B4-BE49-F238E27FC236}">
                <a16:creationId xmlns:a16="http://schemas.microsoft.com/office/drawing/2014/main" id="{D92927B2-06E2-8F16-E804-5BCD265AF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159" y="220724"/>
            <a:ext cx="784671" cy="489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68F021C6-1ED0-C0C5-888F-EE7EBA28338F}"/>
              </a:ext>
            </a:extLst>
          </p:cNvPr>
          <p:cNvGraphicFramePr>
            <a:graphicFrameLocks noGrp="1"/>
          </p:cNvGraphicFramePr>
          <p:nvPr>
            <p:extLst>
              <p:ext uri="{D42A27DB-BD31-4B8C-83A1-F6EECF244321}">
                <p14:modId xmlns:p14="http://schemas.microsoft.com/office/powerpoint/2010/main" val="168123942"/>
              </p:ext>
            </p:extLst>
          </p:nvPr>
        </p:nvGraphicFramePr>
        <p:xfrm>
          <a:off x="5086488" y="1539240"/>
          <a:ext cx="3151735" cy="4026539"/>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dirty="0">
                          <a:effectLst/>
                          <a:latin typeface="Avenir Next LT Pro" panose="020B0504020202020204" pitchFamily="34" charset="0"/>
                        </a:rPr>
                        <a:t>Invest £1.1 billion into the Green Industries Growth Accelerator </a:t>
                      </a:r>
                    </a:p>
                    <a:p>
                      <a:pPr marL="342900" lvl="0" indent="-342900" algn="l">
                        <a:lnSpc>
                          <a:spcPct val="115000"/>
                        </a:lnSpc>
                        <a:buFont typeface="Symbol" panose="05050102010706020507" pitchFamily="18" charset="2"/>
                        <a:buChar char=""/>
                      </a:pPr>
                      <a:r>
                        <a:rPr lang="en-GB" sz="1300" dirty="0">
                          <a:effectLst/>
                          <a:latin typeface="Avenir Next LT Pro" panose="020B0504020202020204" pitchFamily="34" charset="0"/>
                        </a:rPr>
                        <a:t>Support solar by changing planning rules to protect  agricultural land </a:t>
                      </a:r>
                    </a:p>
                    <a:p>
                      <a:pPr marL="342900" lvl="0" indent="-342900" algn="l">
                        <a:lnSpc>
                          <a:spcPct val="115000"/>
                        </a:lnSpc>
                        <a:buFont typeface="Symbol" panose="05050102010706020507" pitchFamily="18" charset="2"/>
                        <a:buChar char=""/>
                      </a:pPr>
                      <a:r>
                        <a:rPr lang="en-GB" sz="1300" dirty="0">
                          <a:effectLst/>
                          <a:latin typeface="Avenir Next LT Pro" panose="020B0504020202020204" pitchFamily="34" charset="0"/>
                        </a:rPr>
                        <a:t>Continue to develop a UK-wide Deposit Return Scheme, while working to minimise the impact on businesses and consumers.</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graphicFrame>
        <p:nvGraphicFramePr>
          <p:cNvPr id="4" name="Table 3">
            <a:extLst>
              <a:ext uri="{FF2B5EF4-FFF2-40B4-BE49-F238E27FC236}">
                <a16:creationId xmlns:a16="http://schemas.microsoft.com/office/drawing/2014/main" id="{98A587E7-F712-EA46-4456-0614D0C82627}"/>
              </a:ext>
            </a:extLst>
          </p:cNvPr>
          <p:cNvGraphicFramePr>
            <a:graphicFrameLocks noGrp="1"/>
          </p:cNvGraphicFramePr>
          <p:nvPr>
            <p:extLst>
              <p:ext uri="{D42A27DB-BD31-4B8C-83A1-F6EECF244321}">
                <p14:modId xmlns:p14="http://schemas.microsoft.com/office/powerpoint/2010/main" val="4286808784"/>
              </p:ext>
            </p:extLst>
          </p:nvPr>
        </p:nvGraphicFramePr>
        <p:xfrm>
          <a:off x="8462636" y="1538085"/>
          <a:ext cx="3484948" cy="4026539"/>
        </p:xfrm>
        <a:graphic>
          <a:graphicData uri="http://schemas.openxmlformats.org/drawingml/2006/table">
            <a:tbl>
              <a:tblPr>
                <a:tableStyleId>{B4287654-D43E-44F4-87D4-D8D652C2D956}</a:tableStyleId>
              </a:tblPr>
              <a:tblGrid>
                <a:gridCol w="3484948">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Cut resource use, waste and pollution by accelerating the transition to a more circular economy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Introduce a deposit return scheme for food and drink bottles and containers, working with the devolved administrations to ensure consistency across the UK, learning the lessons from the difficulties with the Scottish scheme.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Aim for the complete elimination of non-recyclable single-use plastics within three years and replacing them with affordable alternatives. </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5" name="Google Shape;2343;p35">
            <a:extLst>
              <a:ext uri="{FF2B5EF4-FFF2-40B4-BE49-F238E27FC236}">
                <a16:creationId xmlns:a16="http://schemas.microsoft.com/office/drawing/2014/main" id="{D376A97F-5367-869B-5442-DAAC7A581B09}"/>
              </a:ext>
            </a:extLst>
          </p:cNvPr>
          <p:cNvSpPr txBox="1"/>
          <p:nvPr/>
        </p:nvSpPr>
        <p:spPr>
          <a:xfrm>
            <a:off x="5372290"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CONSERVATIVE</a:t>
            </a:r>
            <a:endParaRPr>
              <a:solidFill>
                <a:srgbClr val="05028B"/>
              </a:solidFill>
              <a:latin typeface="Avenir Next LT Pro" panose="020B0504020202020204" pitchFamily="34" charset="77"/>
            </a:endParaRPr>
          </a:p>
        </p:txBody>
      </p:sp>
      <p:grpSp>
        <p:nvGrpSpPr>
          <p:cNvPr id="10" name="Google Shape;2346;p35">
            <a:extLst>
              <a:ext uri="{FF2B5EF4-FFF2-40B4-BE49-F238E27FC236}">
                <a16:creationId xmlns:a16="http://schemas.microsoft.com/office/drawing/2014/main" id="{0C281F1F-FFA0-8A75-FDD2-E23ED3DD508C}"/>
              </a:ext>
            </a:extLst>
          </p:cNvPr>
          <p:cNvGrpSpPr/>
          <p:nvPr/>
        </p:nvGrpSpPr>
        <p:grpSpPr>
          <a:xfrm>
            <a:off x="1589445" y="926494"/>
            <a:ext cx="3376149" cy="437273"/>
            <a:chOff x="4965594" y="-1227016"/>
            <a:chExt cx="2743383" cy="9839569"/>
          </a:xfrm>
        </p:grpSpPr>
        <p:cxnSp>
          <p:nvCxnSpPr>
            <p:cNvPr id="11" name="Google Shape;2347;p35">
              <a:extLst>
                <a:ext uri="{FF2B5EF4-FFF2-40B4-BE49-F238E27FC236}">
                  <a16:creationId xmlns:a16="http://schemas.microsoft.com/office/drawing/2014/main" id="{72858227-9FFE-420D-FF7D-7E7C3D39EC6D}"/>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2" name="Google Shape;2348;p35">
              <a:extLst>
                <a:ext uri="{FF2B5EF4-FFF2-40B4-BE49-F238E27FC236}">
                  <a16:creationId xmlns:a16="http://schemas.microsoft.com/office/drawing/2014/main" id="{E3169A48-005F-5274-6F1D-896F01239857}"/>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13" name="Google Shape;2325;p35">
            <a:extLst>
              <a:ext uri="{FF2B5EF4-FFF2-40B4-BE49-F238E27FC236}">
                <a16:creationId xmlns:a16="http://schemas.microsoft.com/office/drawing/2014/main" id="{C10D9F8E-5062-AC10-DF04-FED5A60B2A6F}"/>
              </a:ext>
            </a:extLst>
          </p:cNvPr>
          <p:cNvGrpSpPr/>
          <p:nvPr/>
        </p:nvGrpSpPr>
        <p:grpSpPr>
          <a:xfrm>
            <a:off x="1589445" y="1533019"/>
            <a:ext cx="3376149" cy="4026539"/>
            <a:chOff x="4965594" y="-1227016"/>
            <a:chExt cx="2743383" cy="9839569"/>
          </a:xfrm>
        </p:grpSpPr>
        <p:cxnSp>
          <p:nvCxnSpPr>
            <p:cNvPr id="14" name="Google Shape;2326;p35">
              <a:extLst>
                <a:ext uri="{FF2B5EF4-FFF2-40B4-BE49-F238E27FC236}">
                  <a16:creationId xmlns:a16="http://schemas.microsoft.com/office/drawing/2014/main" id="{E0D2F3BD-0E41-648F-8EE7-BB5174260024}"/>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5" name="Google Shape;2327;p35">
              <a:extLst>
                <a:ext uri="{FF2B5EF4-FFF2-40B4-BE49-F238E27FC236}">
                  <a16:creationId xmlns:a16="http://schemas.microsoft.com/office/drawing/2014/main" id="{2C35D51A-BD01-CA02-2017-596318BA7858}"/>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16" name="Google Shape;2356;p35">
            <a:extLst>
              <a:ext uri="{FF2B5EF4-FFF2-40B4-BE49-F238E27FC236}">
                <a16:creationId xmlns:a16="http://schemas.microsoft.com/office/drawing/2014/main" id="{43669C79-3282-4417-A571-6AD6877E07A4}"/>
              </a:ext>
            </a:extLst>
          </p:cNvPr>
          <p:cNvSpPr txBox="1"/>
          <p:nvPr/>
        </p:nvSpPr>
        <p:spPr>
          <a:xfrm>
            <a:off x="263123" y="3000497"/>
            <a:ext cx="134791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5028B"/>
                </a:solidFill>
                <a:latin typeface="Avenir Next LT Pro" panose="020B0504020202020204" pitchFamily="34" charset="77"/>
                <a:ea typeface="Arial Black"/>
                <a:cs typeface="Arial Black"/>
                <a:sym typeface="Arial Black"/>
              </a:rPr>
              <a:t>Key policies</a:t>
            </a:r>
            <a:endParaRPr>
              <a:solidFill>
                <a:srgbClr val="05028B"/>
              </a:solidFill>
              <a:latin typeface="Avenir Next LT Pro" panose="020B0504020202020204" pitchFamily="34" charset="77"/>
            </a:endParaRPr>
          </a:p>
        </p:txBody>
      </p:sp>
      <p:sp>
        <p:nvSpPr>
          <p:cNvPr id="17" name="Google Shape;2343;p35">
            <a:extLst>
              <a:ext uri="{FF2B5EF4-FFF2-40B4-BE49-F238E27FC236}">
                <a16:creationId xmlns:a16="http://schemas.microsoft.com/office/drawing/2014/main" id="{36818123-849F-099A-AE78-A964EA2E39C6}"/>
              </a:ext>
            </a:extLst>
          </p:cNvPr>
          <p:cNvSpPr txBox="1"/>
          <p:nvPr/>
        </p:nvSpPr>
        <p:spPr>
          <a:xfrm>
            <a:off x="1996141"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LABOUR</a:t>
            </a:r>
            <a:endParaRPr>
              <a:solidFill>
                <a:srgbClr val="05028B"/>
              </a:solidFill>
              <a:latin typeface="Avenir Next LT Pro" panose="020B0504020202020204" pitchFamily="34" charset="77"/>
            </a:endParaRPr>
          </a:p>
        </p:txBody>
      </p:sp>
      <p:graphicFrame>
        <p:nvGraphicFramePr>
          <p:cNvPr id="3" name="Table 2">
            <a:extLst>
              <a:ext uri="{FF2B5EF4-FFF2-40B4-BE49-F238E27FC236}">
                <a16:creationId xmlns:a16="http://schemas.microsoft.com/office/drawing/2014/main" id="{415D3BCB-90D7-882B-A7CF-28994524DA83}"/>
              </a:ext>
            </a:extLst>
          </p:cNvPr>
          <p:cNvGraphicFramePr>
            <a:graphicFrameLocks noGrp="1"/>
          </p:cNvGraphicFramePr>
          <p:nvPr>
            <p:extLst>
              <p:ext uri="{D42A27DB-BD31-4B8C-83A1-F6EECF244321}">
                <p14:modId xmlns:p14="http://schemas.microsoft.com/office/powerpoint/2010/main" val="3388645953"/>
              </p:ext>
            </p:extLst>
          </p:nvPr>
        </p:nvGraphicFramePr>
        <p:xfrm>
          <a:off x="1692966" y="1544308"/>
          <a:ext cx="3151735" cy="4026539"/>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rPr>
                        <a:t>Decarbonise the power system by 2030</a:t>
                      </a:r>
                    </a:p>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rPr>
                        <a:t>Creation of state-owned GB Energy, capitalised with £8.3bn, to invest in domestic power sources.</a:t>
                      </a:r>
                    </a:p>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rPr>
                        <a:t>Greater cooperation with the private sector to double onshore wind, triple solar power, and quadruple offshore wind by 2030.</a:t>
                      </a:r>
                    </a:p>
                    <a:p>
                      <a:pPr marL="342900" lvl="0" indent="-342900" algn="l">
                        <a:lnSpc>
                          <a:spcPct val="115000"/>
                        </a:lnSpc>
                        <a:buFont typeface="Symbol" panose="05050102010706020507" pitchFamily="18" charset="2"/>
                        <a:buChar char=""/>
                      </a:pPr>
                      <a:r>
                        <a:rPr lang="en-US" sz="1300" dirty="0">
                          <a:effectLst/>
                          <a:latin typeface="Avenir Next LT Pro" panose="020B0504020202020204" pitchFamily="34" charset="0"/>
                        </a:rPr>
                        <a:t>New Energy Independence Act to set out Labour’s framework for climate and energy policies. </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6" name="Google Shape;2343;p35">
            <a:extLst>
              <a:ext uri="{FF2B5EF4-FFF2-40B4-BE49-F238E27FC236}">
                <a16:creationId xmlns:a16="http://schemas.microsoft.com/office/drawing/2014/main" id="{63FED2E1-5149-D80A-E324-90C8C8E3D268}"/>
              </a:ext>
            </a:extLst>
          </p:cNvPr>
          <p:cNvSpPr txBox="1"/>
          <p:nvPr/>
        </p:nvSpPr>
        <p:spPr>
          <a:xfrm>
            <a:off x="8553083" y="848725"/>
            <a:ext cx="3164809"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LIBERAL DEMOCRAT</a:t>
            </a:r>
            <a:r>
              <a:rPr lang="en-GB" sz="1800" b="1">
                <a:solidFill>
                  <a:srgbClr val="05028B"/>
                </a:solidFill>
                <a:latin typeface="Avenir Next LT Pro" panose="020B0504020202020204" pitchFamily="34" charset="77"/>
              </a:rPr>
              <a:t>S</a:t>
            </a:r>
            <a:endParaRPr>
              <a:solidFill>
                <a:srgbClr val="05028B"/>
              </a:solidFill>
              <a:latin typeface="Avenir Next LT Pro" panose="020B0504020202020204" pitchFamily="34" charset="77"/>
            </a:endParaRPr>
          </a:p>
        </p:txBody>
      </p:sp>
    </p:spTree>
    <p:extLst>
      <p:ext uri="{BB962C8B-B14F-4D97-AF65-F5344CB8AC3E}">
        <p14:creationId xmlns:p14="http://schemas.microsoft.com/office/powerpoint/2010/main" val="17087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82" name="Google Shape;2284;p33">
            <a:extLst>
              <a:ext uri="{FF2B5EF4-FFF2-40B4-BE49-F238E27FC236}">
                <a16:creationId xmlns:a16="http://schemas.microsoft.com/office/drawing/2014/main" id="{63146320-F17E-CD40-9E2E-BC8953CF3211}"/>
              </a:ext>
            </a:extLst>
          </p:cNvPr>
          <p:cNvSpPr/>
          <p:nvPr/>
        </p:nvSpPr>
        <p:spPr>
          <a:xfrm rot="5400000">
            <a:off x="5875778" y="-127885"/>
            <a:ext cx="610101" cy="12361653"/>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sp>
        <p:nvSpPr>
          <p:cNvPr id="81" name="Google Shape;2284;p33">
            <a:extLst>
              <a:ext uri="{FF2B5EF4-FFF2-40B4-BE49-F238E27FC236}">
                <a16:creationId xmlns:a16="http://schemas.microsoft.com/office/drawing/2014/main" id="{61E58DD3-FA52-7248-9EEB-FCF4B35FAF72}"/>
              </a:ext>
            </a:extLst>
          </p:cNvPr>
          <p:cNvSpPr/>
          <p:nvPr/>
        </p:nvSpPr>
        <p:spPr>
          <a:xfrm rot="5400000">
            <a:off x="5841272" y="-5021695"/>
            <a:ext cx="610101" cy="12292643"/>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grpSp>
        <p:nvGrpSpPr>
          <p:cNvPr id="2325" name="Google Shape;2325;p35"/>
          <p:cNvGrpSpPr/>
          <p:nvPr/>
        </p:nvGrpSpPr>
        <p:grpSpPr>
          <a:xfrm>
            <a:off x="4965594" y="1539241"/>
            <a:ext cx="3376149" cy="4026539"/>
            <a:chOff x="4965594" y="-1227016"/>
            <a:chExt cx="2743383" cy="9839569"/>
          </a:xfrm>
        </p:grpSpPr>
        <p:cxnSp>
          <p:nvCxnSpPr>
            <p:cNvPr id="2326" name="Google Shape;2326;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27" name="Google Shape;2327;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2346" name="Google Shape;2346;p35"/>
          <p:cNvGrpSpPr/>
          <p:nvPr/>
        </p:nvGrpSpPr>
        <p:grpSpPr>
          <a:xfrm>
            <a:off x="4965594" y="921747"/>
            <a:ext cx="3376149" cy="437273"/>
            <a:chOff x="4965594" y="-1227016"/>
            <a:chExt cx="2743383" cy="9839569"/>
          </a:xfrm>
        </p:grpSpPr>
        <p:cxnSp>
          <p:nvCxnSpPr>
            <p:cNvPr id="2347" name="Google Shape;2347;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48" name="Google Shape;2348;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2355" name="Google Shape;2355;p35"/>
          <p:cNvSpPr txBox="1"/>
          <p:nvPr/>
        </p:nvSpPr>
        <p:spPr>
          <a:xfrm>
            <a:off x="263857" y="189486"/>
            <a:ext cx="608518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05028B"/>
                </a:solidFill>
                <a:latin typeface="Avenir Next LT Pro" panose="020B0504020202020204" pitchFamily="34" charset="77"/>
                <a:ea typeface="Arial Black"/>
                <a:cs typeface="Arial Black"/>
                <a:sym typeface="Arial Black"/>
              </a:rPr>
              <a:t>HEALTH &amp; WELFARE</a:t>
            </a:r>
            <a:endParaRPr b="1">
              <a:solidFill>
                <a:srgbClr val="05028B"/>
              </a:solidFill>
              <a:latin typeface="Avenir Next LT Pro" panose="020B0504020202020204" pitchFamily="34" charset="77"/>
            </a:endParaRPr>
          </a:p>
        </p:txBody>
      </p:sp>
      <p:sp>
        <p:nvSpPr>
          <p:cNvPr id="2381" name="Google Shape;2381;p35"/>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a:t>
            </a:fld>
            <a:endParaRPr/>
          </a:p>
        </p:txBody>
      </p:sp>
      <p:pic>
        <p:nvPicPr>
          <p:cNvPr id="2" name="Picture 2">
            <a:extLst>
              <a:ext uri="{FF2B5EF4-FFF2-40B4-BE49-F238E27FC236}">
                <a16:creationId xmlns:a16="http://schemas.microsoft.com/office/drawing/2014/main" id="{D92927B2-06E2-8F16-E804-5BCD265AF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159" y="220724"/>
            <a:ext cx="784671" cy="489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68F021C6-1ED0-C0C5-888F-EE7EBA28338F}"/>
              </a:ext>
            </a:extLst>
          </p:cNvPr>
          <p:cNvGraphicFramePr>
            <a:graphicFrameLocks noGrp="1"/>
          </p:cNvGraphicFramePr>
          <p:nvPr>
            <p:extLst>
              <p:ext uri="{D42A27DB-BD31-4B8C-83A1-F6EECF244321}">
                <p14:modId xmlns:p14="http://schemas.microsoft.com/office/powerpoint/2010/main" val="1557456083"/>
              </p:ext>
            </p:extLst>
          </p:nvPr>
        </p:nvGraphicFramePr>
        <p:xfrm>
          <a:off x="5086488" y="1539240"/>
          <a:ext cx="3151735" cy="4026539"/>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Bring forward Tobacco and Vapes Bill in first King’s Speech.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Continue to tackle childhood and adult obesity and will legislate to restrict the advertising of products high in fat, salt and sugar.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Gather new evidence on the impact of ultra processed food to support people to make healthier choices.</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graphicFrame>
        <p:nvGraphicFramePr>
          <p:cNvPr id="4" name="Table 3">
            <a:extLst>
              <a:ext uri="{FF2B5EF4-FFF2-40B4-BE49-F238E27FC236}">
                <a16:creationId xmlns:a16="http://schemas.microsoft.com/office/drawing/2014/main" id="{74D8A76A-0261-59A9-22AE-3CA8729182CF}"/>
              </a:ext>
            </a:extLst>
          </p:cNvPr>
          <p:cNvGraphicFramePr>
            <a:graphicFrameLocks noGrp="1"/>
          </p:cNvGraphicFramePr>
          <p:nvPr>
            <p:extLst>
              <p:ext uri="{D42A27DB-BD31-4B8C-83A1-F6EECF244321}">
                <p14:modId xmlns:p14="http://schemas.microsoft.com/office/powerpoint/2010/main" val="4286448804"/>
              </p:ext>
            </p:extLst>
          </p:nvPr>
        </p:nvGraphicFramePr>
        <p:xfrm>
          <a:off x="8462636" y="1538085"/>
          <a:ext cx="3484948" cy="4026539"/>
        </p:xfrm>
        <a:graphic>
          <a:graphicData uri="http://schemas.openxmlformats.org/drawingml/2006/table">
            <a:tbl>
              <a:tblPr>
                <a:tableStyleId>{B4287654-D43E-44F4-87D4-D8D652C2D956}</a:tableStyleId>
              </a:tblPr>
              <a:tblGrid>
                <a:gridCol w="3484948">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Extend free school meals to all children in poverty, with an ambition to extend them to all primary school children when the public finances allow. </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5" name="Google Shape;2343;p35">
            <a:extLst>
              <a:ext uri="{FF2B5EF4-FFF2-40B4-BE49-F238E27FC236}">
                <a16:creationId xmlns:a16="http://schemas.microsoft.com/office/drawing/2014/main" id="{8600437D-CAFF-1C58-E8AD-9CEFF7E4C4EA}"/>
              </a:ext>
            </a:extLst>
          </p:cNvPr>
          <p:cNvSpPr txBox="1"/>
          <p:nvPr/>
        </p:nvSpPr>
        <p:spPr>
          <a:xfrm>
            <a:off x="5372290"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CONSERVATIVE</a:t>
            </a:r>
            <a:endParaRPr>
              <a:solidFill>
                <a:srgbClr val="05028B"/>
              </a:solidFill>
              <a:latin typeface="Avenir Next LT Pro" panose="020B0504020202020204" pitchFamily="34" charset="77"/>
            </a:endParaRPr>
          </a:p>
        </p:txBody>
      </p:sp>
      <p:grpSp>
        <p:nvGrpSpPr>
          <p:cNvPr id="10" name="Google Shape;2346;p35">
            <a:extLst>
              <a:ext uri="{FF2B5EF4-FFF2-40B4-BE49-F238E27FC236}">
                <a16:creationId xmlns:a16="http://schemas.microsoft.com/office/drawing/2014/main" id="{2EEF85CE-0904-9BB5-FAAC-1F53A8123B13}"/>
              </a:ext>
            </a:extLst>
          </p:cNvPr>
          <p:cNvGrpSpPr/>
          <p:nvPr/>
        </p:nvGrpSpPr>
        <p:grpSpPr>
          <a:xfrm>
            <a:off x="1589445" y="926494"/>
            <a:ext cx="3376149" cy="437273"/>
            <a:chOff x="4965594" y="-1227016"/>
            <a:chExt cx="2743383" cy="9839569"/>
          </a:xfrm>
        </p:grpSpPr>
        <p:cxnSp>
          <p:nvCxnSpPr>
            <p:cNvPr id="11" name="Google Shape;2347;p35">
              <a:extLst>
                <a:ext uri="{FF2B5EF4-FFF2-40B4-BE49-F238E27FC236}">
                  <a16:creationId xmlns:a16="http://schemas.microsoft.com/office/drawing/2014/main" id="{6A439C60-0C1E-EC74-68D3-05F8634FCE82}"/>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2" name="Google Shape;2348;p35">
              <a:extLst>
                <a:ext uri="{FF2B5EF4-FFF2-40B4-BE49-F238E27FC236}">
                  <a16:creationId xmlns:a16="http://schemas.microsoft.com/office/drawing/2014/main" id="{210FBB63-D195-7733-E888-2E2E9A4BF0DF}"/>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13" name="Google Shape;2325;p35">
            <a:extLst>
              <a:ext uri="{FF2B5EF4-FFF2-40B4-BE49-F238E27FC236}">
                <a16:creationId xmlns:a16="http://schemas.microsoft.com/office/drawing/2014/main" id="{2634912C-3D84-9A96-CD12-BF3417ED0FF3}"/>
              </a:ext>
            </a:extLst>
          </p:cNvPr>
          <p:cNvGrpSpPr/>
          <p:nvPr/>
        </p:nvGrpSpPr>
        <p:grpSpPr>
          <a:xfrm>
            <a:off x="1589445" y="1533019"/>
            <a:ext cx="3376149" cy="4026539"/>
            <a:chOff x="4965594" y="-1227016"/>
            <a:chExt cx="2743383" cy="9839569"/>
          </a:xfrm>
        </p:grpSpPr>
        <p:cxnSp>
          <p:nvCxnSpPr>
            <p:cNvPr id="14" name="Google Shape;2326;p35">
              <a:extLst>
                <a:ext uri="{FF2B5EF4-FFF2-40B4-BE49-F238E27FC236}">
                  <a16:creationId xmlns:a16="http://schemas.microsoft.com/office/drawing/2014/main" id="{0CE71486-AC3E-D320-6A94-DE6F232B72EF}"/>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5" name="Google Shape;2327;p35">
              <a:extLst>
                <a:ext uri="{FF2B5EF4-FFF2-40B4-BE49-F238E27FC236}">
                  <a16:creationId xmlns:a16="http://schemas.microsoft.com/office/drawing/2014/main" id="{4E43E7A5-BC33-C714-B552-7E1282958992}"/>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16" name="Google Shape;2356;p35">
            <a:extLst>
              <a:ext uri="{FF2B5EF4-FFF2-40B4-BE49-F238E27FC236}">
                <a16:creationId xmlns:a16="http://schemas.microsoft.com/office/drawing/2014/main" id="{F2432120-2CBA-6EFE-4DE4-605B3F113A3A}"/>
              </a:ext>
            </a:extLst>
          </p:cNvPr>
          <p:cNvSpPr txBox="1"/>
          <p:nvPr/>
        </p:nvSpPr>
        <p:spPr>
          <a:xfrm>
            <a:off x="263123" y="3000497"/>
            <a:ext cx="134791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5028B"/>
                </a:solidFill>
                <a:latin typeface="Avenir Next LT Pro" panose="020B0504020202020204" pitchFamily="34" charset="77"/>
                <a:ea typeface="Arial Black"/>
                <a:cs typeface="Arial Black"/>
                <a:sym typeface="Arial Black"/>
              </a:rPr>
              <a:t>Key policies</a:t>
            </a:r>
            <a:endParaRPr>
              <a:solidFill>
                <a:srgbClr val="05028B"/>
              </a:solidFill>
              <a:latin typeface="Avenir Next LT Pro" panose="020B0504020202020204" pitchFamily="34" charset="77"/>
            </a:endParaRPr>
          </a:p>
        </p:txBody>
      </p:sp>
      <p:sp>
        <p:nvSpPr>
          <p:cNvPr id="17" name="Google Shape;2343;p35">
            <a:extLst>
              <a:ext uri="{FF2B5EF4-FFF2-40B4-BE49-F238E27FC236}">
                <a16:creationId xmlns:a16="http://schemas.microsoft.com/office/drawing/2014/main" id="{6C360BB8-9F90-F30C-0722-9503E4C54ABE}"/>
              </a:ext>
            </a:extLst>
          </p:cNvPr>
          <p:cNvSpPr txBox="1"/>
          <p:nvPr/>
        </p:nvSpPr>
        <p:spPr>
          <a:xfrm>
            <a:off x="1996141"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LABOUR</a:t>
            </a:r>
            <a:endParaRPr>
              <a:solidFill>
                <a:srgbClr val="05028B"/>
              </a:solidFill>
              <a:latin typeface="Avenir Next LT Pro" panose="020B0504020202020204" pitchFamily="34" charset="77"/>
            </a:endParaRPr>
          </a:p>
        </p:txBody>
      </p:sp>
      <p:graphicFrame>
        <p:nvGraphicFramePr>
          <p:cNvPr id="3" name="Table 2">
            <a:extLst>
              <a:ext uri="{FF2B5EF4-FFF2-40B4-BE49-F238E27FC236}">
                <a16:creationId xmlns:a16="http://schemas.microsoft.com/office/drawing/2014/main" id="{44B28585-19FF-AA17-AAF3-1E2DC63DD008}"/>
              </a:ext>
            </a:extLst>
          </p:cNvPr>
          <p:cNvGraphicFramePr>
            <a:graphicFrameLocks noGrp="1"/>
          </p:cNvGraphicFramePr>
          <p:nvPr>
            <p:extLst>
              <p:ext uri="{D42A27DB-BD31-4B8C-83A1-F6EECF244321}">
                <p14:modId xmlns:p14="http://schemas.microsoft.com/office/powerpoint/2010/main" val="1518604685"/>
              </p:ext>
            </p:extLst>
          </p:nvPr>
        </p:nvGraphicFramePr>
        <p:xfrm>
          <a:off x="1641206" y="1575514"/>
          <a:ext cx="3151735" cy="4026539"/>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A ban on junk food adverts on TV before 9pm</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A ban on caffeinated energy drinks from sale in shops and online to under-16s</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Ban fast food outlets near schools.</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Revive proposals in Henry Dimbleby’s National Food Strategy, raising the prospect of a wave of taxes on HFSS foods and a ban on advertising of UPF products.</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6" name="Google Shape;2343;p35">
            <a:extLst>
              <a:ext uri="{FF2B5EF4-FFF2-40B4-BE49-F238E27FC236}">
                <a16:creationId xmlns:a16="http://schemas.microsoft.com/office/drawing/2014/main" id="{FEF3BF83-9A01-68F6-0C19-2577AB52D85C}"/>
              </a:ext>
            </a:extLst>
          </p:cNvPr>
          <p:cNvSpPr txBox="1"/>
          <p:nvPr/>
        </p:nvSpPr>
        <p:spPr>
          <a:xfrm>
            <a:off x="8553083" y="848725"/>
            <a:ext cx="3164809"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LIBERAL DEMOCRAT</a:t>
            </a:r>
            <a:r>
              <a:rPr lang="en-GB" sz="1800" b="1">
                <a:solidFill>
                  <a:srgbClr val="05028B"/>
                </a:solidFill>
                <a:latin typeface="Avenir Next LT Pro" panose="020B0504020202020204" pitchFamily="34" charset="77"/>
              </a:rPr>
              <a:t>S</a:t>
            </a:r>
            <a:endParaRPr>
              <a:solidFill>
                <a:srgbClr val="05028B"/>
              </a:solidFill>
              <a:latin typeface="Avenir Next LT Pro" panose="020B0504020202020204" pitchFamily="34" charset="77"/>
            </a:endParaRPr>
          </a:p>
        </p:txBody>
      </p:sp>
    </p:spTree>
    <p:extLst>
      <p:ext uri="{BB962C8B-B14F-4D97-AF65-F5344CB8AC3E}">
        <p14:creationId xmlns:p14="http://schemas.microsoft.com/office/powerpoint/2010/main" val="3858032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3"/>
        <p:cNvGrpSpPr/>
        <p:nvPr/>
      </p:nvGrpSpPr>
      <p:grpSpPr>
        <a:xfrm>
          <a:off x="0" y="0"/>
          <a:ext cx="0" cy="0"/>
          <a:chOff x="0" y="0"/>
          <a:chExt cx="0" cy="0"/>
        </a:xfrm>
      </p:grpSpPr>
      <p:sp>
        <p:nvSpPr>
          <p:cNvPr id="82" name="Google Shape;2284;p33">
            <a:extLst>
              <a:ext uri="{FF2B5EF4-FFF2-40B4-BE49-F238E27FC236}">
                <a16:creationId xmlns:a16="http://schemas.microsoft.com/office/drawing/2014/main" id="{63146320-F17E-CD40-9E2E-BC8953CF3211}"/>
              </a:ext>
            </a:extLst>
          </p:cNvPr>
          <p:cNvSpPr/>
          <p:nvPr/>
        </p:nvSpPr>
        <p:spPr>
          <a:xfrm rot="5400000">
            <a:off x="5862839" y="-114945"/>
            <a:ext cx="610101" cy="12335774"/>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sp>
        <p:nvSpPr>
          <p:cNvPr id="81" name="Google Shape;2284;p33">
            <a:extLst>
              <a:ext uri="{FF2B5EF4-FFF2-40B4-BE49-F238E27FC236}">
                <a16:creationId xmlns:a16="http://schemas.microsoft.com/office/drawing/2014/main" id="{61E58DD3-FA52-7248-9EEB-FCF4B35FAF72}"/>
              </a:ext>
            </a:extLst>
          </p:cNvPr>
          <p:cNvSpPr/>
          <p:nvPr/>
        </p:nvSpPr>
        <p:spPr>
          <a:xfrm rot="5400000">
            <a:off x="5824019" y="-5004442"/>
            <a:ext cx="610101" cy="12258137"/>
          </a:xfrm>
          <a:prstGeom prst="round2SameRect">
            <a:avLst>
              <a:gd name="adj1" fmla="val 6059"/>
              <a:gd name="adj2" fmla="val 0"/>
            </a:avLst>
          </a:pr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702082"/>
              </a:solidFill>
              <a:latin typeface="Avenir Next LT Pro" panose="020B0504020202020204" pitchFamily="34" charset="77"/>
              <a:sym typeface="Arial"/>
            </a:endParaRPr>
          </a:p>
        </p:txBody>
      </p:sp>
      <p:grpSp>
        <p:nvGrpSpPr>
          <p:cNvPr id="2325" name="Google Shape;2325;p35"/>
          <p:cNvGrpSpPr/>
          <p:nvPr/>
        </p:nvGrpSpPr>
        <p:grpSpPr>
          <a:xfrm>
            <a:off x="4965594" y="1539241"/>
            <a:ext cx="3376149" cy="4026539"/>
            <a:chOff x="4965594" y="-1227016"/>
            <a:chExt cx="2743383" cy="9839569"/>
          </a:xfrm>
        </p:grpSpPr>
        <p:cxnSp>
          <p:nvCxnSpPr>
            <p:cNvPr id="2326" name="Google Shape;2326;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27" name="Google Shape;2327;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2346" name="Google Shape;2346;p35"/>
          <p:cNvGrpSpPr/>
          <p:nvPr/>
        </p:nvGrpSpPr>
        <p:grpSpPr>
          <a:xfrm>
            <a:off x="4965594" y="921747"/>
            <a:ext cx="3376149" cy="437273"/>
            <a:chOff x="4965594" y="-1227016"/>
            <a:chExt cx="2743383" cy="9839569"/>
          </a:xfrm>
        </p:grpSpPr>
        <p:cxnSp>
          <p:nvCxnSpPr>
            <p:cNvPr id="2347" name="Google Shape;2347;p35"/>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2348" name="Google Shape;2348;p35"/>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2355" name="Google Shape;2355;p35"/>
          <p:cNvSpPr txBox="1"/>
          <p:nvPr/>
        </p:nvSpPr>
        <p:spPr>
          <a:xfrm>
            <a:off x="263123" y="202122"/>
            <a:ext cx="382506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05028B"/>
                </a:solidFill>
                <a:latin typeface="Avenir Next LT Pro" panose="020B0504020202020204" pitchFamily="34" charset="77"/>
                <a:sym typeface="Arial Black"/>
              </a:rPr>
              <a:t>EMPLOYMENT</a:t>
            </a:r>
            <a:endParaRPr b="1">
              <a:solidFill>
                <a:srgbClr val="05028B"/>
              </a:solidFill>
              <a:latin typeface="Avenir Next LT Pro" panose="020B0504020202020204" pitchFamily="34" charset="77"/>
            </a:endParaRPr>
          </a:p>
        </p:txBody>
      </p:sp>
      <p:sp>
        <p:nvSpPr>
          <p:cNvPr id="2356" name="Google Shape;2356;p35"/>
          <p:cNvSpPr txBox="1"/>
          <p:nvPr/>
        </p:nvSpPr>
        <p:spPr>
          <a:xfrm>
            <a:off x="263123" y="3000497"/>
            <a:ext cx="134791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05028B"/>
                </a:solidFill>
                <a:latin typeface="Avenir Next LT Pro" panose="020B0504020202020204" pitchFamily="34" charset="77"/>
                <a:ea typeface="Arial Black"/>
                <a:cs typeface="Arial Black"/>
                <a:sym typeface="Arial Black"/>
              </a:rPr>
              <a:t>Key policies</a:t>
            </a:r>
            <a:endParaRPr>
              <a:solidFill>
                <a:srgbClr val="05028B"/>
              </a:solidFill>
              <a:latin typeface="Avenir Next LT Pro" panose="020B0504020202020204" pitchFamily="34" charset="77"/>
            </a:endParaRPr>
          </a:p>
        </p:txBody>
      </p:sp>
      <p:sp>
        <p:nvSpPr>
          <p:cNvPr id="2381" name="Google Shape;2381;p35"/>
          <p:cNvSpPr txBox="1">
            <a:spLocks noGrp="1"/>
          </p:cNvSpPr>
          <p:nvPr>
            <p:ph type="sldNum" idx="12"/>
          </p:nvPr>
        </p:nvSpPr>
        <p:spPr>
          <a:xfrm>
            <a:off x="8861424" y="6449518"/>
            <a:ext cx="2743200" cy="1603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9</a:t>
            </a:fld>
            <a:endParaRPr/>
          </a:p>
        </p:txBody>
      </p:sp>
      <p:pic>
        <p:nvPicPr>
          <p:cNvPr id="2" name="Picture 2">
            <a:extLst>
              <a:ext uri="{FF2B5EF4-FFF2-40B4-BE49-F238E27FC236}">
                <a16:creationId xmlns:a16="http://schemas.microsoft.com/office/drawing/2014/main" id="{D92927B2-06E2-8F16-E804-5BCD265AF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9159" y="220724"/>
            <a:ext cx="784671" cy="489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68F021C6-1ED0-C0C5-888F-EE7EBA28338F}"/>
              </a:ext>
            </a:extLst>
          </p:cNvPr>
          <p:cNvGraphicFramePr>
            <a:graphicFrameLocks noGrp="1"/>
          </p:cNvGraphicFramePr>
          <p:nvPr>
            <p:extLst>
              <p:ext uri="{D42A27DB-BD31-4B8C-83A1-F6EECF244321}">
                <p14:modId xmlns:p14="http://schemas.microsoft.com/office/powerpoint/2010/main" val="4095256668"/>
              </p:ext>
            </p:extLst>
          </p:nvPr>
        </p:nvGraphicFramePr>
        <p:xfrm>
          <a:off x="5086488" y="1539240"/>
          <a:ext cx="3151735" cy="4026539"/>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Maintain the National Living Wage in each year of the next Parliament at two-thirds of median earnings. On current forecasts, that would mean it rising to around £13 per hour.</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Overhaul the fit note process so that people are not being signed off sick as a default.</a:t>
                      </a:r>
                    </a:p>
                    <a:p>
                      <a:pPr marL="342900" lvl="0" indent="-342900" algn="l">
                        <a:lnSpc>
                          <a:spcPct val="115000"/>
                        </a:lnSpc>
                        <a:buFont typeface="Symbol" panose="05050102010706020507" pitchFamily="18" charset="2"/>
                        <a:buChar char=""/>
                      </a:pPr>
                      <a:endParaRPr lang="en-GB" sz="1300">
                        <a:effectLst/>
                        <a:latin typeface="Avenir Next LT Pro" panose="020B0504020202020204" pitchFamily="34" charset="0"/>
                      </a:endParaRP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7" name="Google Shape;2343;p35">
            <a:extLst>
              <a:ext uri="{FF2B5EF4-FFF2-40B4-BE49-F238E27FC236}">
                <a16:creationId xmlns:a16="http://schemas.microsoft.com/office/drawing/2014/main" id="{02C14297-D4C0-3737-9239-78417D22D314}"/>
              </a:ext>
            </a:extLst>
          </p:cNvPr>
          <p:cNvSpPr txBox="1"/>
          <p:nvPr/>
        </p:nvSpPr>
        <p:spPr>
          <a:xfrm>
            <a:off x="5372290"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CONSERVATIVE</a:t>
            </a:r>
            <a:endParaRPr>
              <a:solidFill>
                <a:srgbClr val="05028B"/>
              </a:solidFill>
              <a:latin typeface="Avenir Next LT Pro" panose="020B0504020202020204" pitchFamily="34" charset="77"/>
            </a:endParaRPr>
          </a:p>
        </p:txBody>
      </p:sp>
      <p:graphicFrame>
        <p:nvGraphicFramePr>
          <p:cNvPr id="4" name="Table 3">
            <a:extLst>
              <a:ext uri="{FF2B5EF4-FFF2-40B4-BE49-F238E27FC236}">
                <a16:creationId xmlns:a16="http://schemas.microsoft.com/office/drawing/2014/main" id="{E42B378D-AA7E-DB06-BFD1-1D71C64DBFA4}"/>
              </a:ext>
            </a:extLst>
          </p:cNvPr>
          <p:cNvGraphicFramePr>
            <a:graphicFrameLocks noGrp="1"/>
          </p:cNvGraphicFramePr>
          <p:nvPr>
            <p:extLst>
              <p:ext uri="{D42A27DB-BD31-4B8C-83A1-F6EECF244321}">
                <p14:modId xmlns:p14="http://schemas.microsoft.com/office/powerpoint/2010/main" val="4180331703"/>
              </p:ext>
            </p:extLst>
          </p:nvPr>
        </p:nvGraphicFramePr>
        <p:xfrm>
          <a:off x="8462636" y="1538085"/>
          <a:ext cx="3484948" cy="4026539"/>
        </p:xfrm>
        <a:graphic>
          <a:graphicData uri="http://schemas.openxmlformats.org/drawingml/2006/table">
            <a:tbl>
              <a:tblPr>
                <a:tableStyleId>{B4287654-D43E-44F4-87D4-D8D652C2D956}</a:tableStyleId>
              </a:tblPr>
              <a:tblGrid>
                <a:gridCol w="3484948">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Give everyone a new right to flexible working and every disabled person the right to work from home if they want to, unless there are significant business reasons why it is not possible.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Uphold the Equality Act 2010 </a:t>
                      </a:r>
                    </a:p>
                    <a:p>
                      <a:pPr marL="342900" lvl="0" indent="-342900" algn="l">
                        <a:lnSpc>
                          <a:spcPct val="115000"/>
                        </a:lnSpc>
                        <a:buFont typeface="Symbol" panose="05050102010706020507" pitchFamily="18" charset="2"/>
                        <a:buChar char=""/>
                      </a:pPr>
                      <a:r>
                        <a:rPr lang="en-GB" sz="1300">
                          <a:effectLst/>
                          <a:latin typeface="Avenir Next LT Pro" panose="020B0504020202020204" pitchFamily="34" charset="0"/>
                        </a:rPr>
                        <a:t>Require large employers to monitor and publish data on gender, ethnicity, disability, and LGBT+ employment levels, pay gaps and progression, and publish five-year aspirational diversity targets </a:t>
                      </a: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grpSp>
        <p:nvGrpSpPr>
          <p:cNvPr id="5" name="Google Shape;2346;p35">
            <a:extLst>
              <a:ext uri="{FF2B5EF4-FFF2-40B4-BE49-F238E27FC236}">
                <a16:creationId xmlns:a16="http://schemas.microsoft.com/office/drawing/2014/main" id="{E1F42587-2C6F-A0BA-01C4-7BEF0F68BCB2}"/>
              </a:ext>
            </a:extLst>
          </p:cNvPr>
          <p:cNvGrpSpPr/>
          <p:nvPr/>
        </p:nvGrpSpPr>
        <p:grpSpPr>
          <a:xfrm>
            <a:off x="1589445" y="926494"/>
            <a:ext cx="3376149" cy="437273"/>
            <a:chOff x="4965594" y="-1227016"/>
            <a:chExt cx="2743383" cy="9839569"/>
          </a:xfrm>
        </p:grpSpPr>
        <p:cxnSp>
          <p:nvCxnSpPr>
            <p:cNvPr id="10" name="Google Shape;2347;p35">
              <a:extLst>
                <a:ext uri="{FF2B5EF4-FFF2-40B4-BE49-F238E27FC236}">
                  <a16:creationId xmlns:a16="http://schemas.microsoft.com/office/drawing/2014/main" id="{7F888B04-82A7-8B9B-9806-0C3B83A9F1FE}"/>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1" name="Google Shape;2348;p35">
              <a:extLst>
                <a:ext uri="{FF2B5EF4-FFF2-40B4-BE49-F238E27FC236}">
                  <a16:creationId xmlns:a16="http://schemas.microsoft.com/office/drawing/2014/main" id="{72A9AC7B-FC55-1834-ECAF-987913E14EED}"/>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grpSp>
        <p:nvGrpSpPr>
          <p:cNvPr id="12" name="Google Shape;2325;p35">
            <a:extLst>
              <a:ext uri="{FF2B5EF4-FFF2-40B4-BE49-F238E27FC236}">
                <a16:creationId xmlns:a16="http://schemas.microsoft.com/office/drawing/2014/main" id="{084819B5-86B7-D539-D105-486522C7F8A0}"/>
              </a:ext>
            </a:extLst>
          </p:cNvPr>
          <p:cNvGrpSpPr/>
          <p:nvPr/>
        </p:nvGrpSpPr>
        <p:grpSpPr>
          <a:xfrm>
            <a:off x="1589445" y="1533019"/>
            <a:ext cx="3376149" cy="4026539"/>
            <a:chOff x="4965594" y="-1227016"/>
            <a:chExt cx="2743383" cy="9839569"/>
          </a:xfrm>
        </p:grpSpPr>
        <p:cxnSp>
          <p:nvCxnSpPr>
            <p:cNvPr id="13" name="Google Shape;2326;p35">
              <a:extLst>
                <a:ext uri="{FF2B5EF4-FFF2-40B4-BE49-F238E27FC236}">
                  <a16:creationId xmlns:a16="http://schemas.microsoft.com/office/drawing/2014/main" id="{35AA0087-7646-80B1-4ED3-88ECE38A2D21}"/>
                </a:ext>
              </a:extLst>
            </p:cNvPr>
            <p:cNvCxnSpPr/>
            <p:nvPr/>
          </p:nvCxnSpPr>
          <p:spPr>
            <a:xfrm>
              <a:off x="4965594" y="-1227016"/>
              <a:ext cx="0" cy="9839569"/>
            </a:xfrm>
            <a:prstGeom prst="straightConnector1">
              <a:avLst/>
            </a:prstGeom>
            <a:noFill/>
            <a:ln w="12700" cap="flat" cmpd="sng">
              <a:solidFill>
                <a:srgbClr val="9EA2A2"/>
              </a:solidFill>
              <a:prstDash val="dash"/>
              <a:miter lim="800000"/>
              <a:headEnd type="none" w="sm" len="sm"/>
              <a:tailEnd type="none" w="sm" len="sm"/>
            </a:ln>
          </p:spPr>
        </p:cxnSp>
        <p:cxnSp>
          <p:nvCxnSpPr>
            <p:cNvPr id="14" name="Google Shape;2327;p35">
              <a:extLst>
                <a:ext uri="{FF2B5EF4-FFF2-40B4-BE49-F238E27FC236}">
                  <a16:creationId xmlns:a16="http://schemas.microsoft.com/office/drawing/2014/main" id="{4436D50D-09F6-A92B-2518-EB6B4DA3BE14}"/>
                </a:ext>
              </a:extLst>
            </p:cNvPr>
            <p:cNvCxnSpPr/>
            <p:nvPr/>
          </p:nvCxnSpPr>
          <p:spPr>
            <a:xfrm>
              <a:off x="7708977" y="-1227016"/>
              <a:ext cx="0" cy="9839569"/>
            </a:xfrm>
            <a:prstGeom prst="straightConnector1">
              <a:avLst/>
            </a:prstGeom>
            <a:noFill/>
            <a:ln w="12700" cap="flat" cmpd="sng">
              <a:solidFill>
                <a:srgbClr val="9EA2A2"/>
              </a:solidFill>
              <a:prstDash val="dash"/>
              <a:miter lim="800000"/>
              <a:headEnd type="none" w="sm" len="sm"/>
              <a:tailEnd type="none" w="sm" len="sm"/>
            </a:ln>
          </p:spPr>
        </p:cxnSp>
      </p:grpSp>
      <p:sp>
        <p:nvSpPr>
          <p:cNvPr id="15" name="Google Shape;2343;p35">
            <a:extLst>
              <a:ext uri="{FF2B5EF4-FFF2-40B4-BE49-F238E27FC236}">
                <a16:creationId xmlns:a16="http://schemas.microsoft.com/office/drawing/2014/main" id="{6303C1D8-437E-F60B-E9F9-7A98F21C795F}"/>
              </a:ext>
            </a:extLst>
          </p:cNvPr>
          <p:cNvSpPr txBox="1"/>
          <p:nvPr/>
        </p:nvSpPr>
        <p:spPr>
          <a:xfrm>
            <a:off x="1996141" y="851975"/>
            <a:ext cx="2562757"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LABOUR</a:t>
            </a:r>
            <a:endParaRPr>
              <a:solidFill>
                <a:srgbClr val="05028B"/>
              </a:solidFill>
              <a:latin typeface="Avenir Next LT Pro" panose="020B0504020202020204" pitchFamily="34" charset="77"/>
            </a:endParaRPr>
          </a:p>
        </p:txBody>
      </p:sp>
      <p:graphicFrame>
        <p:nvGraphicFramePr>
          <p:cNvPr id="3" name="Table 2">
            <a:extLst>
              <a:ext uri="{FF2B5EF4-FFF2-40B4-BE49-F238E27FC236}">
                <a16:creationId xmlns:a16="http://schemas.microsoft.com/office/drawing/2014/main" id="{68CDD8BE-81CD-188D-9D0B-EA6D5588D9B7}"/>
              </a:ext>
            </a:extLst>
          </p:cNvPr>
          <p:cNvGraphicFramePr>
            <a:graphicFrameLocks noGrp="1"/>
          </p:cNvGraphicFramePr>
          <p:nvPr>
            <p:extLst>
              <p:ext uri="{D42A27DB-BD31-4B8C-83A1-F6EECF244321}">
                <p14:modId xmlns:p14="http://schemas.microsoft.com/office/powerpoint/2010/main" val="3973045075"/>
              </p:ext>
            </p:extLst>
          </p:nvPr>
        </p:nvGraphicFramePr>
        <p:xfrm>
          <a:off x="1692966" y="1544308"/>
          <a:ext cx="3151735" cy="4084955"/>
        </p:xfrm>
        <a:graphic>
          <a:graphicData uri="http://schemas.openxmlformats.org/drawingml/2006/table">
            <a:tbl>
              <a:tblPr>
                <a:tableStyleId>{B4287654-D43E-44F4-87D4-D8D652C2D956}</a:tableStyleId>
              </a:tblPr>
              <a:tblGrid>
                <a:gridCol w="3151735">
                  <a:extLst>
                    <a:ext uri="{9D8B030D-6E8A-4147-A177-3AD203B41FA5}">
                      <a16:colId xmlns:a16="http://schemas.microsoft.com/office/drawing/2014/main" val="3536390310"/>
                    </a:ext>
                  </a:extLst>
                </a:gridCol>
              </a:tblGrid>
              <a:tr h="4026539">
                <a:tc>
                  <a:txBody>
                    <a:bodyPr/>
                    <a:lstStyle/>
                    <a:p>
                      <a:pPr marL="342900" lvl="0" indent="-342900" algn="l">
                        <a:lnSpc>
                          <a:spcPct val="115000"/>
                        </a:lnSpc>
                        <a:buFont typeface="Symbol" panose="05050102010706020507" pitchFamily="18" charset="2"/>
                        <a:buChar char=""/>
                      </a:pPr>
                      <a:r>
                        <a:rPr lang="en-GB" sz="1300" dirty="0">
                          <a:effectLst/>
                          <a:latin typeface="Avenir Next LT Pro" panose="020B0504020202020204" pitchFamily="34" charset="0"/>
                        </a:rPr>
                        <a:t>Now only commit to introduce – rather than pass – employment legislation within the first 100 days of entering government.</a:t>
                      </a:r>
                    </a:p>
                    <a:p>
                      <a:pPr marL="342900" lvl="0" indent="-342900" algn="l">
                        <a:lnSpc>
                          <a:spcPct val="115000"/>
                        </a:lnSpc>
                        <a:buFont typeface="Symbol" panose="05050102010706020507" pitchFamily="18" charset="2"/>
                        <a:buChar char=""/>
                      </a:pPr>
                      <a:r>
                        <a:rPr lang="en-GB" sz="1300" dirty="0">
                          <a:effectLst/>
                          <a:latin typeface="Avenir Next LT Pro" panose="020B0504020202020204" pitchFamily="34" charset="0"/>
                        </a:rPr>
                        <a:t>Remove the discriminatory age bands and the minimum wage will for the first time reflect the need for pay to consider the cost of living. </a:t>
                      </a:r>
                    </a:p>
                    <a:p>
                      <a:pPr marL="342900" lvl="0" indent="-342900" algn="l">
                        <a:lnSpc>
                          <a:spcPct val="115000"/>
                        </a:lnSpc>
                        <a:buFont typeface="Symbol" panose="05050102010706020507" pitchFamily="18" charset="2"/>
                        <a:buChar char=""/>
                      </a:pPr>
                      <a:r>
                        <a:rPr lang="en-GB" sz="1300" dirty="0">
                          <a:effectLst/>
                          <a:latin typeface="Avenir Next LT Pro" panose="020B0504020202020204" pitchFamily="34" charset="0"/>
                        </a:rPr>
                        <a:t>Work with the Low Pay Commission, trade unions, employers to address the ongoing issue of low pay.</a:t>
                      </a:r>
                    </a:p>
                    <a:p>
                      <a:pPr marL="342900" lvl="0" indent="-342900" algn="l">
                        <a:lnSpc>
                          <a:spcPct val="115000"/>
                        </a:lnSpc>
                        <a:buFont typeface="Symbol" panose="05050102010706020507" pitchFamily="18" charset="2"/>
                        <a:buChar char=""/>
                      </a:pPr>
                      <a:r>
                        <a:rPr lang="en-GB" sz="1300" dirty="0">
                          <a:effectLst/>
                          <a:latin typeface="Avenir Next LT Pro" panose="020B0504020202020204" pitchFamily="34" charset="0"/>
                        </a:rPr>
                        <a:t>Committed to strengthening the rights of employees by empowering workers to organise collectively through trade unions.</a:t>
                      </a:r>
                    </a:p>
                    <a:p>
                      <a:pPr marL="342900" lvl="0" indent="-342900" algn="l">
                        <a:lnSpc>
                          <a:spcPct val="115000"/>
                        </a:lnSpc>
                        <a:buFont typeface="Symbol" panose="05050102010706020507" pitchFamily="18" charset="2"/>
                        <a:buChar char=""/>
                      </a:pPr>
                      <a:endParaRPr lang="en-GB" sz="1300" dirty="0">
                        <a:effectLst/>
                        <a:latin typeface="Avenir Next LT Pro" panose="020B0504020202020204" pitchFamily="34" charset="0"/>
                      </a:endParaRPr>
                    </a:p>
                  </a:txBody>
                  <a:tcPr marL="114300" marR="11430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77229057"/>
                  </a:ext>
                </a:extLst>
              </a:tr>
            </a:tbl>
          </a:graphicData>
        </a:graphic>
      </p:graphicFrame>
      <p:sp>
        <p:nvSpPr>
          <p:cNvPr id="6" name="Google Shape;2343;p35">
            <a:extLst>
              <a:ext uri="{FF2B5EF4-FFF2-40B4-BE49-F238E27FC236}">
                <a16:creationId xmlns:a16="http://schemas.microsoft.com/office/drawing/2014/main" id="{E1E29802-4D8C-38C1-04A1-1FF95332F76C}"/>
              </a:ext>
            </a:extLst>
          </p:cNvPr>
          <p:cNvSpPr txBox="1"/>
          <p:nvPr/>
        </p:nvSpPr>
        <p:spPr>
          <a:xfrm>
            <a:off x="8553083" y="848725"/>
            <a:ext cx="3164809" cy="50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F2067"/>
              </a:buClr>
              <a:buSzPts val="1800"/>
              <a:buFont typeface="Arial"/>
              <a:buNone/>
            </a:pPr>
            <a:r>
              <a:rPr lang="en-GB" sz="1800" b="1" i="0" u="none" strike="noStrike" cap="none">
                <a:solidFill>
                  <a:srgbClr val="05028B"/>
                </a:solidFill>
                <a:latin typeface="Avenir Next LT Pro" panose="020B0504020202020204" pitchFamily="34" charset="77"/>
                <a:sym typeface="Arial"/>
              </a:rPr>
              <a:t>LIBERAL DEMOCRAT</a:t>
            </a:r>
            <a:r>
              <a:rPr lang="en-GB" sz="1800" b="1">
                <a:solidFill>
                  <a:srgbClr val="05028B"/>
                </a:solidFill>
                <a:latin typeface="Avenir Next LT Pro" panose="020B0504020202020204" pitchFamily="34" charset="77"/>
              </a:rPr>
              <a:t>S</a:t>
            </a:r>
            <a:endParaRPr>
              <a:solidFill>
                <a:srgbClr val="05028B"/>
              </a:solidFill>
              <a:latin typeface="Avenir Next LT Pro" panose="020B0504020202020204" pitchFamily="34" charset="77"/>
            </a:endParaRPr>
          </a:p>
        </p:txBody>
      </p:sp>
    </p:spTree>
    <p:extLst>
      <p:ext uri="{BB962C8B-B14F-4D97-AF65-F5344CB8AC3E}">
        <p14:creationId xmlns:p14="http://schemas.microsoft.com/office/powerpoint/2010/main" val="2048002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GA Template">
  <a:themeElements>
    <a:clrScheme name="Custom 2">
      <a:dk1>
        <a:srgbClr val="02003B"/>
      </a:dk1>
      <a:lt1>
        <a:srgbClr val="EEE3CF"/>
      </a:lt1>
      <a:dk2>
        <a:srgbClr val="05028B"/>
      </a:dk2>
      <a:lt2>
        <a:srgbClr val="FFFFFF"/>
      </a:lt2>
      <a:accent1>
        <a:srgbClr val="4032E7"/>
      </a:accent1>
      <a:accent2>
        <a:srgbClr val="FFAF34"/>
      </a:accent2>
      <a:accent3>
        <a:srgbClr val="9BC8D1"/>
      </a:accent3>
      <a:accent4>
        <a:srgbClr val="FFFFFF"/>
      </a:accent4>
      <a:accent5>
        <a:srgbClr val="FFFFFF"/>
      </a:accent5>
      <a:accent6>
        <a:srgbClr val="FFFFFF"/>
      </a:accent6>
      <a:hlink>
        <a:srgbClr val="05028B"/>
      </a:hlink>
      <a:folHlink>
        <a:srgbClr val="0502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GA PPT Template June 2024" id="{85A0D593-0ACA-A248-A012-3D3EDD5B90DE}" vid="{88B89D62-00D5-FB48-B60D-3B206D4EC205}"/>
    </a:ext>
  </a:ext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B2BDBD383E64FB9B2960CA31BF52D" ma:contentTypeVersion="18" ma:contentTypeDescription="Create a new document." ma:contentTypeScope="" ma:versionID="3a2c53a548b14f23376d4b3f913d732a">
  <xsd:schema xmlns:xsd="http://www.w3.org/2001/XMLSchema" xmlns:xs="http://www.w3.org/2001/XMLSchema" xmlns:p="http://schemas.microsoft.com/office/2006/metadata/properties" xmlns:ns2="8c968d78-010c-4b8b-9c74-31c38526bc31" xmlns:ns3="fe1c9655-2df1-467b-9ec5-17761c2642eb" targetNamespace="http://schemas.microsoft.com/office/2006/metadata/properties" ma:root="true" ma:fieldsID="144656471fd21f06b5a540a3c6870509" ns2:_="" ns3:_="">
    <xsd:import namespace="8c968d78-010c-4b8b-9c74-31c38526bc31"/>
    <xsd:import namespace="fe1c9655-2df1-467b-9ec5-17761c2642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68d78-010c-4b8b-9c74-31c38526b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1089c8f-5527-4e9d-a7d9-9892b05eb48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1c9655-2df1-467b-9ec5-17761c2642e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c4bec03-418e-4430-bf83-a7b2ff17cc53}" ma:internalName="TaxCatchAll" ma:showField="CatchAllData" ma:web="fe1c9655-2df1-467b-9ec5-17761c2642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e1c9655-2df1-467b-9ec5-17761c2642eb" xsi:nil="true"/>
    <lcf76f155ced4ddcb4097134ff3c332f xmlns="8c968d78-010c-4b8b-9c74-31c38526bc31">
      <Terms xmlns="http://schemas.microsoft.com/office/infopath/2007/PartnerControls"/>
    </lcf76f155ced4ddcb4097134ff3c332f>
    <SharedWithUsers xmlns="fe1c9655-2df1-467b-9ec5-17761c2642eb">
      <UserInfo>
        <DisplayName>Allaster Gair</DisplayName>
        <AccountId>453</AccountId>
        <AccountType/>
      </UserInfo>
      <UserInfo>
        <DisplayName>Lewis Klein</DisplayName>
        <AccountId>430</AccountId>
        <AccountType/>
      </UserInfo>
      <UserInfo>
        <DisplayName>Harvey Tebay</DisplayName>
        <AccountId>265</AccountId>
        <AccountType/>
      </UserInfo>
      <UserInfo>
        <DisplayName>Jess Campbell-Dykes</DisplayName>
        <AccountId>495</AccountId>
        <AccountType/>
      </UserInfo>
      <UserInfo>
        <DisplayName>Shane McCarthy</DisplayName>
        <AccountId>369</AccountId>
        <AccountType/>
      </UserInfo>
      <UserInfo>
        <DisplayName>Katherine Morgan</DisplayName>
        <AccountId>21</AccountId>
        <AccountType/>
      </UserInfo>
      <UserInfo>
        <DisplayName>Shauna Dubler</DisplayName>
        <AccountId>106</AccountId>
        <AccountType/>
      </UserInfo>
      <UserInfo>
        <DisplayName>Josh Aulak</DisplayName>
        <AccountId>362</AccountId>
        <AccountType/>
      </UserInfo>
    </SharedWithUsers>
  </documentManagement>
</p:properties>
</file>

<file path=customXml/itemProps1.xml><?xml version="1.0" encoding="utf-8"?>
<ds:datastoreItem xmlns:ds="http://schemas.openxmlformats.org/officeDocument/2006/customXml" ds:itemID="{35E3133B-55B3-4E2B-B3FA-3C9831CAFD2D}">
  <ds:schemaRefs>
    <ds:schemaRef ds:uri="8c968d78-010c-4b8b-9c74-31c38526bc31"/>
    <ds:schemaRef ds:uri="fe1c9655-2df1-467b-9ec5-17761c2642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33A520-4DF3-44B7-AF60-C59C154275A7}">
  <ds:schemaRefs>
    <ds:schemaRef ds:uri="http://schemas.microsoft.com/sharepoint/v3/contenttype/forms"/>
  </ds:schemaRefs>
</ds:datastoreItem>
</file>

<file path=customXml/itemProps3.xml><?xml version="1.0" encoding="utf-8"?>
<ds:datastoreItem xmlns:ds="http://schemas.openxmlformats.org/officeDocument/2006/customXml" ds:itemID="{459F4476-D260-4472-84EC-8DDCD83A0694}">
  <ds:schemaRefs>
    <ds:schemaRef ds:uri="8c968d78-010c-4b8b-9c74-31c38526bc31"/>
    <ds:schemaRef ds:uri="fe1c9655-2df1-467b-9ec5-17761c2642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DGA PPT Template June 2024</Template>
  <TotalTime>1</TotalTime>
  <Words>1708</Words>
  <Application>Microsoft Macintosh PowerPoint</Application>
  <PresentationFormat>Widescreen</PresentationFormat>
  <Paragraphs>146</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Avenir Next</vt:lpstr>
      <vt:lpstr>Avenir Next LT Pro</vt:lpstr>
      <vt:lpstr>Symbol</vt:lpstr>
      <vt:lpstr>DGA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Tebay, Harvey</dc:creator>
  <cp:keywords/>
  <dc:description/>
  <cp:lastModifiedBy>Zara Baker</cp:lastModifiedBy>
  <cp:revision>3</cp:revision>
  <dcterms:created xsi:type="dcterms:W3CDTF">2024-06-11T15:23:30Z</dcterms:created>
  <dcterms:modified xsi:type="dcterms:W3CDTF">2024-06-14T10:07:11Z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0x010100DDBB2BDBD383E64FB9B2960CA31BF52D</vt:lpwstr>
  </property>
  <property fmtid="{D5CDD505-2E9C-101B-9397-08002B2CF9AE}" pid="3" name="MediaServiceImageTags">
    <vt:lpwstr/>
  </property>
</Properties>
</file>